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9"/>
  </p:notesMasterIdLst>
  <p:handoutMasterIdLst>
    <p:handoutMasterId r:id="rId60"/>
  </p:handoutMasterIdLst>
  <p:sldIdLst>
    <p:sldId id="256" r:id="rId5"/>
    <p:sldId id="267" r:id="rId6"/>
    <p:sldId id="266" r:id="rId7"/>
    <p:sldId id="263" r:id="rId8"/>
    <p:sldId id="291" r:id="rId9"/>
    <p:sldId id="294" r:id="rId10"/>
    <p:sldId id="292" r:id="rId11"/>
    <p:sldId id="293" r:id="rId12"/>
    <p:sldId id="295" r:id="rId13"/>
    <p:sldId id="284" r:id="rId14"/>
    <p:sldId id="285" r:id="rId15"/>
    <p:sldId id="319" r:id="rId16"/>
    <p:sldId id="321" r:id="rId17"/>
    <p:sldId id="322" r:id="rId18"/>
    <p:sldId id="323" r:id="rId19"/>
    <p:sldId id="324" r:id="rId20"/>
    <p:sldId id="286" r:id="rId21"/>
    <p:sldId id="287" r:id="rId22"/>
    <p:sldId id="288" r:id="rId23"/>
    <p:sldId id="283" r:id="rId24"/>
    <p:sldId id="297" r:id="rId25"/>
    <p:sldId id="298" r:id="rId26"/>
    <p:sldId id="296" r:id="rId27"/>
    <p:sldId id="305" r:id="rId28"/>
    <p:sldId id="270" r:id="rId29"/>
    <p:sldId id="299" r:id="rId30"/>
    <p:sldId id="300" r:id="rId31"/>
    <p:sldId id="301" r:id="rId32"/>
    <p:sldId id="306" r:id="rId33"/>
    <p:sldId id="307" r:id="rId34"/>
    <p:sldId id="277" r:id="rId35"/>
    <p:sldId id="290" r:id="rId36"/>
    <p:sldId id="282" r:id="rId37"/>
    <p:sldId id="278" r:id="rId38"/>
    <p:sldId id="279" r:id="rId39"/>
    <p:sldId id="280" r:id="rId40"/>
    <p:sldId id="281" r:id="rId41"/>
    <p:sldId id="275" r:id="rId42"/>
    <p:sldId id="308" r:id="rId43"/>
    <p:sldId id="317" r:id="rId44"/>
    <p:sldId id="309" r:id="rId45"/>
    <p:sldId id="303" r:id="rId46"/>
    <p:sldId id="325" r:id="rId47"/>
    <p:sldId id="304" r:id="rId48"/>
    <p:sldId id="310" r:id="rId49"/>
    <p:sldId id="316" r:id="rId50"/>
    <p:sldId id="312" r:id="rId51"/>
    <p:sldId id="313" r:id="rId52"/>
    <p:sldId id="314" r:id="rId53"/>
    <p:sldId id="315" r:id="rId54"/>
    <p:sldId id="318" r:id="rId55"/>
    <p:sldId id="302" r:id="rId56"/>
    <p:sldId id="271" r:id="rId57"/>
    <p:sldId id="27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1982FA-16B7-4801-A36E-0AE781FDD8A6}" v="84" dt="2023-07-11T22:13:09.057"/>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598" autoAdjust="0"/>
  </p:normalViewPr>
  <p:slideViewPr>
    <p:cSldViewPr snapToGrid="0">
      <p:cViewPr varScale="1">
        <p:scale>
          <a:sx n="109" d="100"/>
          <a:sy n="109" d="100"/>
        </p:scale>
        <p:origin x="612"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29ACD1-55C5-47CA-92B4-9BB96A8D955F}" type="doc">
      <dgm:prSet loTypeId="urn:microsoft.com/office/officeart/2005/8/layout/matrix3" loCatId="matrix" qsTypeId="urn:microsoft.com/office/officeart/2005/8/quickstyle/simple1" qsCatId="simple" csTypeId="urn:microsoft.com/office/officeart/2005/8/colors/colorful5" csCatId="colorful"/>
      <dgm:spPr/>
      <dgm:t>
        <a:bodyPr/>
        <a:lstStyle/>
        <a:p>
          <a:endParaRPr lang="en-US"/>
        </a:p>
      </dgm:t>
    </dgm:pt>
    <dgm:pt modelId="{E8120411-E2EF-4948-9E29-54E019422AA3}">
      <dgm:prSet/>
      <dgm:spPr/>
      <dgm:t>
        <a:bodyPr/>
        <a:lstStyle/>
        <a:p>
          <a:r>
            <a:rPr lang="en-US" baseline="0"/>
            <a:t>Early ejaculation can develop because of medication, nerve damage, or other direct urinary conditions</a:t>
          </a:r>
          <a:endParaRPr lang="en-US"/>
        </a:p>
      </dgm:t>
    </dgm:pt>
    <dgm:pt modelId="{9B36079B-5AE5-4549-9347-A0FBF7568E7D}" type="parTrans" cxnId="{FA75F537-6386-4379-A4B5-608969CB3BF7}">
      <dgm:prSet/>
      <dgm:spPr/>
      <dgm:t>
        <a:bodyPr/>
        <a:lstStyle/>
        <a:p>
          <a:endParaRPr lang="en-US"/>
        </a:p>
      </dgm:t>
    </dgm:pt>
    <dgm:pt modelId="{5DDF80AD-468D-441E-9E6B-7A5C18E2B0D8}" type="sibTrans" cxnId="{FA75F537-6386-4379-A4B5-608969CB3BF7}">
      <dgm:prSet/>
      <dgm:spPr/>
      <dgm:t>
        <a:bodyPr/>
        <a:lstStyle/>
        <a:p>
          <a:endParaRPr lang="en-US"/>
        </a:p>
      </dgm:t>
    </dgm:pt>
    <dgm:pt modelId="{4B87FFAB-04BE-49B6-A18A-161176F46A60}">
      <dgm:prSet/>
      <dgm:spPr/>
      <dgm:t>
        <a:bodyPr/>
        <a:lstStyle/>
        <a:p>
          <a:r>
            <a:rPr lang="en-US" baseline="0"/>
            <a:t>A change in libido or erection may be the first sign of diabetes</a:t>
          </a:r>
          <a:endParaRPr lang="en-US"/>
        </a:p>
      </dgm:t>
    </dgm:pt>
    <dgm:pt modelId="{D875896A-2E10-4C6B-A6D7-8F65EB82C85D}" type="parTrans" cxnId="{E6F86E0D-5901-447F-8AAE-ED9F03E753F7}">
      <dgm:prSet/>
      <dgm:spPr/>
      <dgm:t>
        <a:bodyPr/>
        <a:lstStyle/>
        <a:p>
          <a:endParaRPr lang="en-US"/>
        </a:p>
      </dgm:t>
    </dgm:pt>
    <dgm:pt modelId="{6118F9A1-EE17-4B42-8851-13E61FE65851}" type="sibTrans" cxnId="{E6F86E0D-5901-447F-8AAE-ED9F03E753F7}">
      <dgm:prSet/>
      <dgm:spPr/>
      <dgm:t>
        <a:bodyPr/>
        <a:lstStyle/>
        <a:p>
          <a:endParaRPr lang="en-US"/>
        </a:p>
      </dgm:t>
    </dgm:pt>
    <dgm:pt modelId="{4DFBFDF3-937F-45CC-8CD2-275F7AE76F88}">
      <dgm:prSet/>
      <dgm:spPr/>
      <dgm:t>
        <a:bodyPr/>
        <a:lstStyle/>
        <a:p>
          <a:r>
            <a:rPr lang="en-US" baseline="0"/>
            <a:t>Problems with libido or erection may be related to a hormonal imbalance</a:t>
          </a:r>
          <a:endParaRPr lang="en-US"/>
        </a:p>
      </dgm:t>
    </dgm:pt>
    <dgm:pt modelId="{FAB045FE-0222-4C63-AE5C-D60DA8905202}" type="parTrans" cxnId="{6EC4F6FE-5CA6-43A0-B93E-7178AF8061E2}">
      <dgm:prSet/>
      <dgm:spPr/>
      <dgm:t>
        <a:bodyPr/>
        <a:lstStyle/>
        <a:p>
          <a:endParaRPr lang="en-US"/>
        </a:p>
      </dgm:t>
    </dgm:pt>
    <dgm:pt modelId="{984FC515-22D6-4A5A-9D9F-EC4E391DCCD0}" type="sibTrans" cxnId="{6EC4F6FE-5CA6-43A0-B93E-7178AF8061E2}">
      <dgm:prSet/>
      <dgm:spPr/>
      <dgm:t>
        <a:bodyPr/>
        <a:lstStyle/>
        <a:p>
          <a:endParaRPr lang="en-US"/>
        </a:p>
      </dgm:t>
    </dgm:pt>
    <dgm:pt modelId="{D504FCF5-3352-428C-9CC4-851551466FB8}">
      <dgm:prSet/>
      <dgm:spPr/>
      <dgm:t>
        <a:bodyPr/>
        <a:lstStyle/>
        <a:p>
          <a:r>
            <a:rPr lang="en-US" baseline="0" dirty="0"/>
            <a:t>Problems with erection may be a sign of a cardiovascular issue or prostate cancer</a:t>
          </a:r>
          <a:endParaRPr lang="en-US" dirty="0"/>
        </a:p>
      </dgm:t>
    </dgm:pt>
    <dgm:pt modelId="{DA5F7163-E6D1-4C37-B59D-CD8B8B612DAB}" type="parTrans" cxnId="{28A76558-1C30-4FAF-BD5F-60F2E61DDC44}">
      <dgm:prSet/>
      <dgm:spPr/>
      <dgm:t>
        <a:bodyPr/>
        <a:lstStyle/>
        <a:p>
          <a:endParaRPr lang="en-US"/>
        </a:p>
      </dgm:t>
    </dgm:pt>
    <dgm:pt modelId="{C4FCD85C-7240-4E6A-965C-365D37ACB217}" type="sibTrans" cxnId="{28A76558-1C30-4FAF-BD5F-60F2E61DDC44}">
      <dgm:prSet/>
      <dgm:spPr/>
      <dgm:t>
        <a:bodyPr/>
        <a:lstStyle/>
        <a:p>
          <a:endParaRPr lang="en-US"/>
        </a:p>
      </dgm:t>
    </dgm:pt>
    <dgm:pt modelId="{09B5A18D-7381-467C-8374-3E5FEFE4A47D}" type="pres">
      <dgm:prSet presAssocID="{2529ACD1-55C5-47CA-92B4-9BB96A8D955F}" presName="matrix" presStyleCnt="0">
        <dgm:presLayoutVars>
          <dgm:chMax val="1"/>
          <dgm:dir/>
          <dgm:resizeHandles val="exact"/>
        </dgm:presLayoutVars>
      </dgm:prSet>
      <dgm:spPr/>
    </dgm:pt>
    <dgm:pt modelId="{59247017-F35C-4F34-9910-5AE206F16BB9}" type="pres">
      <dgm:prSet presAssocID="{2529ACD1-55C5-47CA-92B4-9BB96A8D955F}" presName="diamond" presStyleLbl="bgShp" presStyleIdx="0" presStyleCnt="1"/>
      <dgm:spPr/>
    </dgm:pt>
    <dgm:pt modelId="{D0731D7B-5932-4ABB-BEF1-575D45339DF2}" type="pres">
      <dgm:prSet presAssocID="{2529ACD1-55C5-47CA-92B4-9BB96A8D955F}" presName="quad1" presStyleLbl="node1" presStyleIdx="0" presStyleCnt="4">
        <dgm:presLayoutVars>
          <dgm:chMax val="0"/>
          <dgm:chPref val="0"/>
          <dgm:bulletEnabled val="1"/>
        </dgm:presLayoutVars>
      </dgm:prSet>
      <dgm:spPr/>
    </dgm:pt>
    <dgm:pt modelId="{62B8C06B-780B-442F-9AD2-07DFC3C40C61}" type="pres">
      <dgm:prSet presAssocID="{2529ACD1-55C5-47CA-92B4-9BB96A8D955F}" presName="quad2" presStyleLbl="node1" presStyleIdx="1" presStyleCnt="4">
        <dgm:presLayoutVars>
          <dgm:chMax val="0"/>
          <dgm:chPref val="0"/>
          <dgm:bulletEnabled val="1"/>
        </dgm:presLayoutVars>
      </dgm:prSet>
      <dgm:spPr/>
    </dgm:pt>
    <dgm:pt modelId="{F48B7CDB-DF76-40E2-AE4F-AD4347572243}" type="pres">
      <dgm:prSet presAssocID="{2529ACD1-55C5-47CA-92B4-9BB96A8D955F}" presName="quad3" presStyleLbl="node1" presStyleIdx="2" presStyleCnt="4">
        <dgm:presLayoutVars>
          <dgm:chMax val="0"/>
          <dgm:chPref val="0"/>
          <dgm:bulletEnabled val="1"/>
        </dgm:presLayoutVars>
      </dgm:prSet>
      <dgm:spPr/>
    </dgm:pt>
    <dgm:pt modelId="{7ECA6CF7-CCEE-41AD-B970-486BFA981244}" type="pres">
      <dgm:prSet presAssocID="{2529ACD1-55C5-47CA-92B4-9BB96A8D955F}" presName="quad4" presStyleLbl="node1" presStyleIdx="3" presStyleCnt="4">
        <dgm:presLayoutVars>
          <dgm:chMax val="0"/>
          <dgm:chPref val="0"/>
          <dgm:bulletEnabled val="1"/>
        </dgm:presLayoutVars>
      </dgm:prSet>
      <dgm:spPr/>
    </dgm:pt>
  </dgm:ptLst>
  <dgm:cxnLst>
    <dgm:cxn modelId="{E6F86E0D-5901-447F-8AAE-ED9F03E753F7}" srcId="{2529ACD1-55C5-47CA-92B4-9BB96A8D955F}" destId="{4B87FFAB-04BE-49B6-A18A-161176F46A60}" srcOrd="1" destOrd="0" parTransId="{D875896A-2E10-4C6B-A6D7-8F65EB82C85D}" sibTransId="{6118F9A1-EE17-4B42-8851-13E61FE65851}"/>
    <dgm:cxn modelId="{FA75F537-6386-4379-A4B5-608969CB3BF7}" srcId="{2529ACD1-55C5-47CA-92B4-9BB96A8D955F}" destId="{E8120411-E2EF-4948-9E29-54E019422AA3}" srcOrd="0" destOrd="0" parTransId="{9B36079B-5AE5-4549-9347-A0FBF7568E7D}" sibTransId="{5DDF80AD-468D-441E-9E6B-7A5C18E2B0D8}"/>
    <dgm:cxn modelId="{0A565175-8185-47A4-8DE2-2C0DE822AA82}" type="presOf" srcId="{2529ACD1-55C5-47CA-92B4-9BB96A8D955F}" destId="{09B5A18D-7381-467C-8374-3E5FEFE4A47D}" srcOrd="0" destOrd="0" presId="urn:microsoft.com/office/officeart/2005/8/layout/matrix3"/>
    <dgm:cxn modelId="{28A76558-1C30-4FAF-BD5F-60F2E61DDC44}" srcId="{2529ACD1-55C5-47CA-92B4-9BB96A8D955F}" destId="{D504FCF5-3352-428C-9CC4-851551466FB8}" srcOrd="3" destOrd="0" parTransId="{DA5F7163-E6D1-4C37-B59D-CD8B8B612DAB}" sibTransId="{C4FCD85C-7240-4E6A-965C-365D37ACB217}"/>
    <dgm:cxn modelId="{64EAD883-26D7-4594-9301-11EB0124B42C}" type="presOf" srcId="{D504FCF5-3352-428C-9CC4-851551466FB8}" destId="{7ECA6CF7-CCEE-41AD-B970-486BFA981244}" srcOrd="0" destOrd="0" presId="urn:microsoft.com/office/officeart/2005/8/layout/matrix3"/>
    <dgm:cxn modelId="{9951B294-95BF-4B1A-9903-4EEFBBEF6DCA}" type="presOf" srcId="{E8120411-E2EF-4948-9E29-54E019422AA3}" destId="{D0731D7B-5932-4ABB-BEF1-575D45339DF2}" srcOrd="0" destOrd="0" presId="urn:microsoft.com/office/officeart/2005/8/layout/matrix3"/>
    <dgm:cxn modelId="{87DF5AAD-92AD-41DD-B286-652A883DB244}" type="presOf" srcId="{4B87FFAB-04BE-49B6-A18A-161176F46A60}" destId="{62B8C06B-780B-442F-9AD2-07DFC3C40C61}" srcOrd="0" destOrd="0" presId="urn:microsoft.com/office/officeart/2005/8/layout/matrix3"/>
    <dgm:cxn modelId="{989F55AE-DB79-447F-86F0-B4B8AF57AAA1}" type="presOf" srcId="{4DFBFDF3-937F-45CC-8CD2-275F7AE76F88}" destId="{F48B7CDB-DF76-40E2-AE4F-AD4347572243}" srcOrd="0" destOrd="0" presId="urn:microsoft.com/office/officeart/2005/8/layout/matrix3"/>
    <dgm:cxn modelId="{6EC4F6FE-5CA6-43A0-B93E-7178AF8061E2}" srcId="{2529ACD1-55C5-47CA-92B4-9BB96A8D955F}" destId="{4DFBFDF3-937F-45CC-8CD2-275F7AE76F88}" srcOrd="2" destOrd="0" parTransId="{FAB045FE-0222-4C63-AE5C-D60DA8905202}" sibTransId="{984FC515-22D6-4A5A-9D9F-EC4E391DCCD0}"/>
    <dgm:cxn modelId="{E5A01A8C-C242-4853-A55E-E76A7CC005D6}" type="presParOf" srcId="{09B5A18D-7381-467C-8374-3E5FEFE4A47D}" destId="{59247017-F35C-4F34-9910-5AE206F16BB9}" srcOrd="0" destOrd="0" presId="urn:microsoft.com/office/officeart/2005/8/layout/matrix3"/>
    <dgm:cxn modelId="{4CD4D4E2-CD66-4A4F-ADA2-4252E069FAFD}" type="presParOf" srcId="{09B5A18D-7381-467C-8374-3E5FEFE4A47D}" destId="{D0731D7B-5932-4ABB-BEF1-575D45339DF2}" srcOrd="1" destOrd="0" presId="urn:microsoft.com/office/officeart/2005/8/layout/matrix3"/>
    <dgm:cxn modelId="{049A9976-92EC-44F8-8EDA-7148D44EEFAA}" type="presParOf" srcId="{09B5A18D-7381-467C-8374-3E5FEFE4A47D}" destId="{62B8C06B-780B-442F-9AD2-07DFC3C40C61}" srcOrd="2" destOrd="0" presId="urn:microsoft.com/office/officeart/2005/8/layout/matrix3"/>
    <dgm:cxn modelId="{DEE7CA67-C029-46DF-8DE8-A13CB2C349F3}" type="presParOf" srcId="{09B5A18D-7381-467C-8374-3E5FEFE4A47D}" destId="{F48B7CDB-DF76-40E2-AE4F-AD4347572243}" srcOrd="3" destOrd="0" presId="urn:microsoft.com/office/officeart/2005/8/layout/matrix3"/>
    <dgm:cxn modelId="{FEB8D79F-3EB0-40F2-A2DF-94FB313706AD}" type="presParOf" srcId="{09B5A18D-7381-467C-8374-3E5FEFE4A47D}" destId="{7ECA6CF7-CCEE-41AD-B970-486BFA981244}"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EA27E2-A76B-429F-A495-628B05C7FFE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76463C6-5777-46C4-B727-2AF467CE77D2}">
      <dgm:prSet/>
      <dgm:spPr/>
      <dgm:t>
        <a:bodyPr/>
        <a:lstStyle/>
        <a:p>
          <a:r>
            <a:rPr lang="en-US" b="0" i="0"/>
            <a:t>Certain medications including some antidepressants, blood pressure medications, antihistamines and chemotherapy drugs, can decrease your sexual desire and your body's ability to experience orgasm.</a:t>
          </a:r>
          <a:endParaRPr lang="en-US"/>
        </a:p>
      </dgm:t>
    </dgm:pt>
    <dgm:pt modelId="{BCC8C1A1-CB32-4DC6-A400-286CDD412829}" type="parTrans" cxnId="{F19FF402-3584-4982-B31B-6C843FE8A1CC}">
      <dgm:prSet/>
      <dgm:spPr/>
      <dgm:t>
        <a:bodyPr/>
        <a:lstStyle/>
        <a:p>
          <a:endParaRPr lang="en-US"/>
        </a:p>
      </dgm:t>
    </dgm:pt>
    <dgm:pt modelId="{91125832-D1E7-48C9-97A8-7758634DA93A}" type="sibTrans" cxnId="{F19FF402-3584-4982-B31B-6C843FE8A1CC}">
      <dgm:prSet/>
      <dgm:spPr/>
      <dgm:t>
        <a:bodyPr/>
        <a:lstStyle/>
        <a:p>
          <a:endParaRPr lang="en-US"/>
        </a:p>
      </dgm:t>
    </dgm:pt>
    <dgm:pt modelId="{C9E35FE0-857E-4CD6-A6AE-F3659E283C42}">
      <dgm:prSet/>
      <dgm:spPr/>
      <dgm:t>
        <a:bodyPr/>
        <a:lstStyle/>
        <a:p>
          <a:r>
            <a:rPr lang="en-US" b="0" i="0"/>
            <a:t>Lower estrogen levels after menopause, childbirth, and breast feeding may lead to changes in your genital tissues and sexual responsiveness. </a:t>
          </a:r>
          <a:endParaRPr lang="en-US"/>
        </a:p>
      </dgm:t>
    </dgm:pt>
    <dgm:pt modelId="{3FF00DED-6165-4A39-B04F-7AD509D16D0E}" type="parTrans" cxnId="{498AC2FC-1956-407D-9BD6-EF22DFED0295}">
      <dgm:prSet/>
      <dgm:spPr/>
      <dgm:t>
        <a:bodyPr/>
        <a:lstStyle/>
        <a:p>
          <a:endParaRPr lang="en-US"/>
        </a:p>
      </dgm:t>
    </dgm:pt>
    <dgm:pt modelId="{E394C82A-ED7F-413E-97E8-2A3E0C1091C3}" type="sibTrans" cxnId="{498AC2FC-1956-407D-9BD6-EF22DFED0295}">
      <dgm:prSet/>
      <dgm:spPr/>
      <dgm:t>
        <a:bodyPr/>
        <a:lstStyle/>
        <a:p>
          <a:endParaRPr lang="en-US"/>
        </a:p>
      </dgm:t>
    </dgm:pt>
    <dgm:pt modelId="{27907328-437D-4BB6-B5A9-CB3B10822461}">
      <dgm:prSet/>
      <dgm:spPr/>
      <dgm:t>
        <a:bodyPr/>
        <a:lstStyle/>
        <a:p>
          <a:r>
            <a:rPr lang="en-US" b="0" i="0"/>
            <a:t>A decrease in estrogen leads to decreased blood flow to the pelvic region, which can result in less genital sensation, as well as needing more time to build arousal and reach orgasm.</a:t>
          </a:r>
          <a:endParaRPr lang="en-US"/>
        </a:p>
      </dgm:t>
    </dgm:pt>
    <dgm:pt modelId="{337EB795-2440-4469-BF7D-D48F801A697C}" type="parTrans" cxnId="{CA903EAD-0271-45B0-AD8B-0A59AFF7D1E0}">
      <dgm:prSet/>
      <dgm:spPr/>
      <dgm:t>
        <a:bodyPr/>
        <a:lstStyle/>
        <a:p>
          <a:endParaRPr lang="en-US"/>
        </a:p>
      </dgm:t>
    </dgm:pt>
    <dgm:pt modelId="{E43BA4DA-DB8A-42A6-9E53-9D86CDB88817}" type="sibTrans" cxnId="{CA903EAD-0271-45B0-AD8B-0A59AFF7D1E0}">
      <dgm:prSet/>
      <dgm:spPr/>
      <dgm:t>
        <a:bodyPr/>
        <a:lstStyle/>
        <a:p>
          <a:endParaRPr lang="en-US"/>
        </a:p>
      </dgm:t>
    </dgm:pt>
    <dgm:pt modelId="{110B47AF-7FF4-4D17-857F-61AAECC6ADD3}">
      <dgm:prSet/>
      <dgm:spPr/>
      <dgm:t>
        <a:bodyPr/>
        <a:lstStyle/>
        <a:p>
          <a:r>
            <a:rPr lang="en-US" b="0" i="0"/>
            <a:t>vaginal lining also becomes thinner and less elastic leading to painful intercourse (dyspareunia).</a:t>
          </a:r>
          <a:endParaRPr lang="en-US"/>
        </a:p>
      </dgm:t>
    </dgm:pt>
    <dgm:pt modelId="{1ACE54B7-00B0-4B8A-82F6-712D2D002C31}" type="parTrans" cxnId="{98FAA76A-2E2D-46A8-9C08-03FEBD067F12}">
      <dgm:prSet/>
      <dgm:spPr/>
      <dgm:t>
        <a:bodyPr/>
        <a:lstStyle/>
        <a:p>
          <a:endParaRPr lang="en-US"/>
        </a:p>
      </dgm:t>
    </dgm:pt>
    <dgm:pt modelId="{55A7F6A6-60CD-4D51-9E01-8C0B5721F574}" type="sibTrans" cxnId="{98FAA76A-2E2D-46A8-9C08-03FEBD067F12}">
      <dgm:prSet/>
      <dgm:spPr/>
      <dgm:t>
        <a:bodyPr/>
        <a:lstStyle/>
        <a:p>
          <a:endParaRPr lang="en-US"/>
        </a:p>
      </dgm:t>
    </dgm:pt>
    <dgm:pt modelId="{6E2BA376-99C6-4A53-8B9F-3531945B0599}" type="pres">
      <dgm:prSet presAssocID="{99EA27E2-A76B-429F-A495-628B05C7FFE4}" presName="linear" presStyleCnt="0">
        <dgm:presLayoutVars>
          <dgm:animLvl val="lvl"/>
          <dgm:resizeHandles val="exact"/>
        </dgm:presLayoutVars>
      </dgm:prSet>
      <dgm:spPr/>
    </dgm:pt>
    <dgm:pt modelId="{80E1AC16-03A6-4732-BB64-F059342953FA}" type="pres">
      <dgm:prSet presAssocID="{A76463C6-5777-46C4-B727-2AF467CE77D2}" presName="parentText" presStyleLbl="node1" presStyleIdx="0" presStyleCnt="2">
        <dgm:presLayoutVars>
          <dgm:chMax val="0"/>
          <dgm:bulletEnabled val="1"/>
        </dgm:presLayoutVars>
      </dgm:prSet>
      <dgm:spPr/>
    </dgm:pt>
    <dgm:pt modelId="{4924B76E-2323-4D31-ADD3-44DDD54A1723}" type="pres">
      <dgm:prSet presAssocID="{91125832-D1E7-48C9-97A8-7758634DA93A}" presName="spacer" presStyleCnt="0"/>
      <dgm:spPr/>
    </dgm:pt>
    <dgm:pt modelId="{C21B083B-4A84-4FF8-B407-602A15400A30}" type="pres">
      <dgm:prSet presAssocID="{C9E35FE0-857E-4CD6-A6AE-F3659E283C42}" presName="parentText" presStyleLbl="node1" presStyleIdx="1" presStyleCnt="2">
        <dgm:presLayoutVars>
          <dgm:chMax val="0"/>
          <dgm:bulletEnabled val="1"/>
        </dgm:presLayoutVars>
      </dgm:prSet>
      <dgm:spPr/>
    </dgm:pt>
    <dgm:pt modelId="{E196AF8D-8B47-4E70-9301-8F917B45E9F6}" type="pres">
      <dgm:prSet presAssocID="{C9E35FE0-857E-4CD6-A6AE-F3659E283C42}" presName="childText" presStyleLbl="revTx" presStyleIdx="0" presStyleCnt="1">
        <dgm:presLayoutVars>
          <dgm:bulletEnabled val="1"/>
        </dgm:presLayoutVars>
      </dgm:prSet>
      <dgm:spPr/>
    </dgm:pt>
  </dgm:ptLst>
  <dgm:cxnLst>
    <dgm:cxn modelId="{F19FF402-3584-4982-B31B-6C843FE8A1CC}" srcId="{99EA27E2-A76B-429F-A495-628B05C7FFE4}" destId="{A76463C6-5777-46C4-B727-2AF467CE77D2}" srcOrd="0" destOrd="0" parTransId="{BCC8C1A1-CB32-4DC6-A400-286CDD412829}" sibTransId="{91125832-D1E7-48C9-97A8-7758634DA93A}"/>
    <dgm:cxn modelId="{73F17E24-3394-4EFE-A6F4-F50626363103}" type="presOf" srcId="{C9E35FE0-857E-4CD6-A6AE-F3659E283C42}" destId="{C21B083B-4A84-4FF8-B407-602A15400A30}" srcOrd="0" destOrd="0" presId="urn:microsoft.com/office/officeart/2005/8/layout/vList2"/>
    <dgm:cxn modelId="{BB404241-2F95-4F4E-B7F3-DFFF8FED8A07}" type="presOf" srcId="{110B47AF-7FF4-4D17-857F-61AAECC6ADD3}" destId="{E196AF8D-8B47-4E70-9301-8F917B45E9F6}" srcOrd="0" destOrd="1" presId="urn:microsoft.com/office/officeart/2005/8/layout/vList2"/>
    <dgm:cxn modelId="{98FAA76A-2E2D-46A8-9C08-03FEBD067F12}" srcId="{C9E35FE0-857E-4CD6-A6AE-F3659E283C42}" destId="{110B47AF-7FF4-4D17-857F-61AAECC6ADD3}" srcOrd="1" destOrd="0" parTransId="{1ACE54B7-00B0-4B8A-82F6-712D2D002C31}" sibTransId="{55A7F6A6-60CD-4D51-9E01-8C0B5721F574}"/>
    <dgm:cxn modelId="{AEA32088-C1C2-49EA-9F1F-04218B7A5129}" type="presOf" srcId="{A76463C6-5777-46C4-B727-2AF467CE77D2}" destId="{80E1AC16-03A6-4732-BB64-F059342953FA}" srcOrd="0" destOrd="0" presId="urn:microsoft.com/office/officeart/2005/8/layout/vList2"/>
    <dgm:cxn modelId="{1AB2D8AA-0F48-444C-9297-871FD8097AEF}" type="presOf" srcId="{99EA27E2-A76B-429F-A495-628B05C7FFE4}" destId="{6E2BA376-99C6-4A53-8B9F-3531945B0599}" srcOrd="0" destOrd="0" presId="urn:microsoft.com/office/officeart/2005/8/layout/vList2"/>
    <dgm:cxn modelId="{CA903EAD-0271-45B0-AD8B-0A59AFF7D1E0}" srcId="{C9E35FE0-857E-4CD6-A6AE-F3659E283C42}" destId="{27907328-437D-4BB6-B5A9-CB3B10822461}" srcOrd="0" destOrd="0" parTransId="{337EB795-2440-4469-BF7D-D48F801A697C}" sibTransId="{E43BA4DA-DB8A-42A6-9E53-9D86CDB88817}"/>
    <dgm:cxn modelId="{A8335BBB-A1B9-4CF0-8910-1037A5F1A845}" type="presOf" srcId="{27907328-437D-4BB6-B5A9-CB3B10822461}" destId="{E196AF8D-8B47-4E70-9301-8F917B45E9F6}" srcOrd="0" destOrd="0" presId="urn:microsoft.com/office/officeart/2005/8/layout/vList2"/>
    <dgm:cxn modelId="{498AC2FC-1956-407D-9BD6-EF22DFED0295}" srcId="{99EA27E2-A76B-429F-A495-628B05C7FFE4}" destId="{C9E35FE0-857E-4CD6-A6AE-F3659E283C42}" srcOrd="1" destOrd="0" parTransId="{3FF00DED-6165-4A39-B04F-7AD509D16D0E}" sibTransId="{E394C82A-ED7F-413E-97E8-2A3E0C1091C3}"/>
    <dgm:cxn modelId="{1FEFA1D9-1AC7-4506-A24D-6360271AC6D7}" type="presParOf" srcId="{6E2BA376-99C6-4A53-8B9F-3531945B0599}" destId="{80E1AC16-03A6-4732-BB64-F059342953FA}" srcOrd="0" destOrd="0" presId="urn:microsoft.com/office/officeart/2005/8/layout/vList2"/>
    <dgm:cxn modelId="{99E2AECF-A5FC-4A46-94C4-615EDB2F3735}" type="presParOf" srcId="{6E2BA376-99C6-4A53-8B9F-3531945B0599}" destId="{4924B76E-2323-4D31-ADD3-44DDD54A1723}" srcOrd="1" destOrd="0" presId="urn:microsoft.com/office/officeart/2005/8/layout/vList2"/>
    <dgm:cxn modelId="{D120F2BF-F652-407D-B03D-C3B1A6A8A72E}" type="presParOf" srcId="{6E2BA376-99C6-4A53-8B9F-3531945B0599}" destId="{C21B083B-4A84-4FF8-B407-602A15400A30}" srcOrd="2" destOrd="0" presId="urn:microsoft.com/office/officeart/2005/8/layout/vList2"/>
    <dgm:cxn modelId="{B4D814C7-5274-4C29-BF3F-3DA0F39C2120}" type="presParOf" srcId="{6E2BA376-99C6-4A53-8B9F-3531945B0599}" destId="{E196AF8D-8B47-4E70-9301-8F917B45E9F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72703F-EB58-4B0C-8B2A-EDF2A51B2C6C}" type="doc">
      <dgm:prSet loTypeId="urn:microsoft.com/office/officeart/2019/1/layout/PeoplePortraitsList" loCatId="profile" qsTypeId="urn:microsoft.com/office/officeart/2005/8/quickstyle/simple1" qsCatId="simple" csTypeId="urn:microsoft.com/office/officeart/2005/8/colors/colorful2" csCatId="colorful" phldr="1"/>
      <dgm:spPr/>
      <dgm:t>
        <a:bodyPr/>
        <a:lstStyle/>
        <a:p>
          <a:endParaRPr lang="en-US"/>
        </a:p>
      </dgm:t>
    </dgm:pt>
    <dgm:pt modelId="{1E293C9C-50F7-4DF0-A45F-EF6AA41E15B2}">
      <dgm:prSet custT="1"/>
      <dgm:spPr/>
      <dgm:t>
        <a:bodyPr/>
        <a:lstStyle/>
        <a:p>
          <a:pPr algn="ctr">
            <a:lnSpc>
              <a:spcPct val="100000"/>
            </a:lnSpc>
            <a:defRPr b="1" spc="20">
              <a:latin typeface="+mj-lt"/>
            </a:defRPr>
          </a:pPr>
          <a:r>
            <a:rPr lang="en-US" sz="2000" b="1" dirty="0">
              <a:solidFill>
                <a:schemeClr val="accent5"/>
              </a:solidFill>
            </a:rPr>
            <a:t>Dr </a:t>
          </a:r>
          <a:r>
            <a:rPr lang="en-US" sz="2000" b="1" dirty="0" err="1">
              <a:solidFill>
                <a:schemeClr val="accent5"/>
              </a:solidFill>
            </a:rPr>
            <a:t>Ronayne</a:t>
          </a:r>
          <a:br>
            <a:rPr lang="en-US" sz="1600" dirty="0">
              <a:solidFill>
                <a:schemeClr val="tx1"/>
              </a:solidFill>
            </a:rPr>
          </a:br>
          <a:r>
            <a:rPr lang="en-US" sz="1600" b="0" dirty="0">
              <a:solidFill>
                <a:schemeClr val="tx1"/>
              </a:solidFill>
              <a:latin typeface="+mn-lt"/>
            </a:rPr>
            <a:t>Pediatrics</a:t>
          </a:r>
        </a:p>
      </dgm:t>
    </dgm:pt>
    <dgm:pt modelId="{04936CC5-1B2F-4620-ABDF-F195956C3F4A}" type="parTrans" cxnId="{A7E7000F-0D10-4D88-844F-C9CB2A6A39DA}">
      <dgm:prSet/>
      <dgm:spPr/>
      <dgm:t>
        <a:bodyPr/>
        <a:lstStyle/>
        <a:p>
          <a:endParaRPr lang="en-US"/>
        </a:p>
      </dgm:t>
    </dgm:pt>
    <dgm:pt modelId="{E019F05B-61F4-4915-9D10-5D6F328EA591}" type="sibTrans" cxnId="{A7E7000F-0D10-4D88-844F-C9CB2A6A39DA}">
      <dgm:prSet/>
      <dgm:spPr/>
      <dgm:t>
        <a:bodyPr/>
        <a:lstStyle/>
        <a:p>
          <a:endParaRPr lang="en-US"/>
        </a:p>
      </dgm:t>
    </dgm:pt>
    <dgm:pt modelId="{B2F9B3BC-1849-4A4A-BBE4-752B9B492C76}">
      <dgm:prSet custT="1"/>
      <dgm:spPr/>
      <dgm:t>
        <a:bodyPr/>
        <a:lstStyle/>
        <a:p>
          <a:pPr algn="ctr">
            <a:lnSpc>
              <a:spcPct val="100000"/>
            </a:lnSpc>
            <a:defRPr b="1" spc="20">
              <a:latin typeface="+mj-lt"/>
            </a:defRPr>
          </a:pPr>
          <a:r>
            <a:rPr lang="en-US" sz="2000" b="1" dirty="0">
              <a:solidFill>
                <a:schemeClr val="accent5"/>
              </a:solidFill>
            </a:rPr>
            <a:t>Dr </a:t>
          </a:r>
          <a:r>
            <a:rPr lang="en-US" sz="2000" b="1" dirty="0" err="1">
              <a:solidFill>
                <a:schemeClr val="accent5"/>
              </a:solidFill>
            </a:rPr>
            <a:t>Starkman</a:t>
          </a:r>
          <a:br>
            <a:rPr lang="en-US" sz="1600" dirty="0">
              <a:solidFill>
                <a:schemeClr val="tx1"/>
              </a:solidFill>
            </a:rPr>
          </a:br>
          <a:r>
            <a:rPr lang="en-US" sz="1600" b="0" dirty="0">
              <a:solidFill>
                <a:schemeClr val="tx1"/>
              </a:solidFill>
              <a:latin typeface="+mn-lt"/>
            </a:rPr>
            <a:t>Neurology and Pain Medicine</a:t>
          </a:r>
        </a:p>
      </dgm:t>
    </dgm:pt>
    <dgm:pt modelId="{48FD486C-824F-4590-8CFC-BC1053E533DD}" type="parTrans" cxnId="{BB48F2B9-3F80-43D5-9223-76526A774C2D}">
      <dgm:prSet/>
      <dgm:spPr/>
      <dgm:t>
        <a:bodyPr/>
        <a:lstStyle/>
        <a:p>
          <a:endParaRPr lang="en-US"/>
        </a:p>
      </dgm:t>
    </dgm:pt>
    <dgm:pt modelId="{2946CE56-B018-4C0E-918D-0B36D170024F}" type="sibTrans" cxnId="{BB48F2B9-3F80-43D5-9223-76526A774C2D}">
      <dgm:prSet/>
      <dgm:spPr/>
      <dgm:t>
        <a:bodyPr/>
        <a:lstStyle/>
        <a:p>
          <a:endParaRPr lang="en-US"/>
        </a:p>
      </dgm:t>
    </dgm:pt>
    <dgm:pt modelId="{23CA95F9-8BCF-40C1-B842-BCFFD43632F6}">
      <dgm:prSet custT="1"/>
      <dgm:spPr/>
      <dgm:t>
        <a:bodyPr/>
        <a:lstStyle/>
        <a:p>
          <a:pPr algn="ctr">
            <a:lnSpc>
              <a:spcPct val="100000"/>
            </a:lnSpc>
            <a:defRPr b="1" spc="20">
              <a:latin typeface="+mj-lt"/>
            </a:defRPr>
          </a:pPr>
          <a:r>
            <a:rPr lang="en-US" sz="2000" b="1" dirty="0">
              <a:solidFill>
                <a:schemeClr val="accent5"/>
              </a:solidFill>
            </a:rPr>
            <a:t>Dr Douglas</a:t>
          </a:r>
          <a:br>
            <a:rPr lang="en-US" sz="1600" dirty="0">
              <a:solidFill>
                <a:sysClr val="windowText" lastClr="000000"/>
              </a:solidFill>
            </a:rPr>
          </a:br>
          <a:r>
            <a:rPr lang="en-US" sz="1600" b="0" dirty="0">
              <a:solidFill>
                <a:sysClr val="windowText" lastClr="000000"/>
              </a:solidFill>
            </a:rPr>
            <a:t>Family Medicine</a:t>
          </a:r>
          <a:endParaRPr lang="en-US" sz="1600" b="0" dirty="0">
            <a:solidFill>
              <a:sysClr val="windowText" lastClr="000000"/>
            </a:solidFill>
            <a:latin typeface="+mn-lt"/>
          </a:endParaRPr>
        </a:p>
      </dgm:t>
    </dgm:pt>
    <dgm:pt modelId="{D868EA7F-D868-4231-86D5-66D9B2DF2F62}" type="sibTrans" cxnId="{E6EDE7CF-5B3F-4E2C-99EE-D5462F0EC9CE}">
      <dgm:prSet/>
      <dgm:spPr/>
      <dgm:t>
        <a:bodyPr/>
        <a:lstStyle/>
        <a:p>
          <a:endParaRPr lang="en-US"/>
        </a:p>
      </dgm:t>
    </dgm:pt>
    <dgm:pt modelId="{FC4F4986-5DCD-4DC2-B7FD-2C5FABEF9979}" type="parTrans" cxnId="{E6EDE7CF-5B3F-4E2C-99EE-D5462F0EC9CE}">
      <dgm:prSet/>
      <dgm:spPr/>
      <dgm:t>
        <a:bodyPr/>
        <a:lstStyle/>
        <a:p>
          <a:endParaRPr lang="en-US"/>
        </a:p>
      </dgm:t>
    </dgm:pt>
    <dgm:pt modelId="{DA3F2F2F-B5A8-4CFD-ABCE-1BC48CD913AF}">
      <dgm:prSet custT="1"/>
      <dgm:spPr/>
      <dgm:t>
        <a:bodyPr/>
        <a:lstStyle/>
        <a:p>
          <a:pPr algn="ctr">
            <a:lnSpc>
              <a:spcPct val="100000"/>
            </a:lnSpc>
            <a:defRPr b="1" spc="20">
              <a:latin typeface="+mj-lt"/>
            </a:defRPr>
          </a:pPr>
          <a:r>
            <a:rPr lang="en-US" sz="2000" b="1" dirty="0">
              <a:solidFill>
                <a:schemeClr val="accent5"/>
              </a:solidFill>
            </a:rPr>
            <a:t>Dr Sagiv</a:t>
          </a:r>
          <a:br>
            <a:rPr lang="en-US" sz="1600" dirty="0">
              <a:solidFill>
                <a:schemeClr val="tx1"/>
              </a:solidFill>
            </a:rPr>
          </a:br>
          <a:r>
            <a:rPr lang="en-US" sz="1600" b="0" dirty="0">
              <a:solidFill>
                <a:schemeClr val="tx1"/>
              </a:solidFill>
              <a:latin typeface="+mn-lt"/>
            </a:rPr>
            <a:t>Cardiology and Vascular Medicine</a:t>
          </a:r>
        </a:p>
      </dgm:t>
    </dgm:pt>
    <dgm:pt modelId="{038FE749-6004-418E-86C7-7C1B1D7930F4}" type="sibTrans" cxnId="{307321D6-32A9-4F29-A35B-8328C6417311}">
      <dgm:prSet/>
      <dgm:spPr/>
      <dgm:t>
        <a:bodyPr/>
        <a:lstStyle/>
        <a:p>
          <a:endParaRPr lang="en-US"/>
        </a:p>
      </dgm:t>
    </dgm:pt>
    <dgm:pt modelId="{D4AFA5E0-6624-49A6-B10B-4FFA7483C001}" type="parTrans" cxnId="{307321D6-32A9-4F29-A35B-8328C6417311}">
      <dgm:prSet/>
      <dgm:spPr/>
      <dgm:t>
        <a:bodyPr/>
        <a:lstStyle/>
        <a:p>
          <a:endParaRPr lang="en-US"/>
        </a:p>
      </dgm:t>
    </dgm:pt>
    <dgm:pt modelId="{BF30E86D-EAFC-44CE-B56C-D7C5EC7742F3}" type="pres">
      <dgm:prSet presAssocID="{5C72703F-EB58-4B0C-8B2A-EDF2A51B2C6C}" presName="root" presStyleCnt="0">
        <dgm:presLayoutVars>
          <dgm:dir/>
          <dgm:resizeHandles val="exact"/>
        </dgm:presLayoutVars>
      </dgm:prSet>
      <dgm:spPr/>
    </dgm:pt>
    <dgm:pt modelId="{34A89649-B4A9-4A6F-8793-5A3DB37DDDA6}" type="pres">
      <dgm:prSet presAssocID="{23CA95F9-8BCF-40C1-B842-BCFFD43632F6}" presName="compNode" presStyleCnt="0"/>
      <dgm:spPr/>
    </dgm:pt>
    <dgm:pt modelId="{FFB9F511-6797-4909-9D3B-89EBC96F25A8}" type="pres">
      <dgm:prSet presAssocID="{23CA95F9-8BCF-40C1-B842-BCFFD43632F6}" presName="topSpace" presStyleCnt="0"/>
      <dgm:spPr/>
    </dgm:pt>
    <dgm:pt modelId="{73073D5B-7ADA-4F8B-AD34-0BE114905A44}" type="pres">
      <dgm:prSet presAssocID="{23CA95F9-8BCF-40C1-B842-BCFFD43632F6}" presName="photoElip" presStyleLbl="node1" presStyleIdx="0" presStyleCnt="4" custScaleX="123193" custScaleY="123193"/>
      <dgm:spPr>
        <a:prstGeom prst="rect">
          <a:avLst/>
        </a:prstGeom>
        <a:ln>
          <a:noFill/>
        </a:ln>
      </dgm:spPr>
    </dgm:pt>
    <dgm:pt modelId="{EE33220B-2292-4F19-BD6E-B7F529CD8414}" type="pres">
      <dgm:prSet presAssocID="{23CA95F9-8BCF-40C1-B842-BCFFD43632F6}" presName="iconSpace" presStyleCnt="0"/>
      <dgm:spPr/>
    </dgm:pt>
    <dgm:pt modelId="{FDFAF16A-4FD0-49F4-8593-32E9A31A4FF7}" type="pres">
      <dgm:prSet presAssocID="{23CA95F9-8BCF-40C1-B842-BCFFD43632F6}" presName="nameTx" presStyleLbl="revTx" presStyleIdx="0" presStyleCnt="8" custLinFactNeighborY="17872">
        <dgm:presLayoutVars>
          <dgm:chMax val="0"/>
          <dgm:chPref val="0"/>
        </dgm:presLayoutVars>
      </dgm:prSet>
      <dgm:spPr/>
    </dgm:pt>
    <dgm:pt modelId="{EEB88C88-E325-43D0-B163-BFD87C897361}" type="pres">
      <dgm:prSet presAssocID="{23CA95F9-8BCF-40C1-B842-BCFFD43632F6}" presName="txSpace" presStyleCnt="0"/>
      <dgm:spPr/>
    </dgm:pt>
    <dgm:pt modelId="{7D166BBB-55AF-452C-B9A0-94A1EE55FF4F}" type="pres">
      <dgm:prSet presAssocID="{23CA95F9-8BCF-40C1-B842-BCFFD43632F6}" presName="desTx" presStyleLbl="revTx" presStyleIdx="1" presStyleCnt="8">
        <dgm:presLayoutVars/>
      </dgm:prSet>
      <dgm:spPr/>
    </dgm:pt>
    <dgm:pt modelId="{860D3358-284A-4827-88CC-2F74FF5A1E56}" type="pres">
      <dgm:prSet presAssocID="{23CA95F9-8BCF-40C1-B842-BCFFD43632F6}" presName="bottSpace" presStyleCnt="0"/>
      <dgm:spPr/>
    </dgm:pt>
    <dgm:pt modelId="{0D4A0804-490F-47AA-B7FA-08C890B0D841}" type="pres">
      <dgm:prSet presAssocID="{D868EA7F-D868-4231-86D5-66D9B2DF2F62}" presName="sibTrans" presStyleCnt="0"/>
      <dgm:spPr/>
    </dgm:pt>
    <dgm:pt modelId="{E40BB94D-AE1C-4F05-8AA5-E9FA9A8CCCDE}" type="pres">
      <dgm:prSet presAssocID="{1E293C9C-50F7-4DF0-A45F-EF6AA41E15B2}" presName="compNode" presStyleCnt="0"/>
      <dgm:spPr/>
    </dgm:pt>
    <dgm:pt modelId="{1BC7C3C6-BE78-4F0A-9E69-54742F1AA0F3}" type="pres">
      <dgm:prSet presAssocID="{1E293C9C-50F7-4DF0-A45F-EF6AA41E15B2}" presName="topSpace" presStyleCnt="0"/>
      <dgm:spPr/>
    </dgm:pt>
    <dgm:pt modelId="{25238F18-07B8-41D8-8BD9-9F8514E8F9C4}" type="pres">
      <dgm:prSet presAssocID="{1E293C9C-50F7-4DF0-A45F-EF6AA41E15B2}" presName="photoElip" presStyleLbl="node1" presStyleIdx="1" presStyleCnt="4" custScaleX="123193" custScaleY="123193" custLinFactX="-40987" custLinFactNeighborX="-100000" custLinFactNeighborY="3111"/>
      <dgm:spPr>
        <a:prstGeom prst="rect">
          <a:avLst/>
        </a:prstGeom>
        <a:blipFill rotWithShape="1">
          <a:blip xmlns:r="http://schemas.openxmlformats.org/officeDocument/2006/relationships" r:embed="rId1"/>
          <a:srcRect/>
          <a:stretch>
            <a:fillRect t="-21000" b="-21000"/>
          </a:stretch>
        </a:blipFill>
        <a:ln>
          <a:noFill/>
        </a:ln>
      </dgm:spPr>
    </dgm:pt>
    <dgm:pt modelId="{6FFE343B-847F-4D3F-A2F9-B95E826EC656}" type="pres">
      <dgm:prSet presAssocID="{1E293C9C-50F7-4DF0-A45F-EF6AA41E15B2}" presName="iconSpace" presStyleCnt="0"/>
      <dgm:spPr/>
    </dgm:pt>
    <dgm:pt modelId="{866F95BB-E9D9-40E2-AB9F-99D5F69BA82A}" type="pres">
      <dgm:prSet presAssocID="{1E293C9C-50F7-4DF0-A45F-EF6AA41E15B2}" presName="nameTx" presStyleLbl="revTx" presStyleIdx="2" presStyleCnt="8" custLinFactNeighborY="17872">
        <dgm:presLayoutVars>
          <dgm:chMax val="0"/>
          <dgm:chPref val="0"/>
        </dgm:presLayoutVars>
      </dgm:prSet>
      <dgm:spPr/>
    </dgm:pt>
    <dgm:pt modelId="{B22197FE-7BF1-485D-9B2D-0AD12CF41435}" type="pres">
      <dgm:prSet presAssocID="{1E293C9C-50F7-4DF0-A45F-EF6AA41E15B2}" presName="txSpace" presStyleCnt="0"/>
      <dgm:spPr/>
    </dgm:pt>
    <dgm:pt modelId="{1223E777-77CB-4A9A-BF21-12B513842696}" type="pres">
      <dgm:prSet presAssocID="{1E293C9C-50F7-4DF0-A45F-EF6AA41E15B2}" presName="desTx" presStyleLbl="revTx" presStyleIdx="3" presStyleCnt="8">
        <dgm:presLayoutVars/>
      </dgm:prSet>
      <dgm:spPr/>
    </dgm:pt>
    <dgm:pt modelId="{48A93FE3-F550-4840-B560-2DB8553BED7D}" type="pres">
      <dgm:prSet presAssocID="{1E293C9C-50F7-4DF0-A45F-EF6AA41E15B2}" presName="bottSpace" presStyleCnt="0"/>
      <dgm:spPr/>
    </dgm:pt>
    <dgm:pt modelId="{DCDF700C-8587-4AD0-95CF-A8CEBB3AD30B}" type="pres">
      <dgm:prSet presAssocID="{E019F05B-61F4-4915-9D10-5D6F328EA591}" presName="sibTrans" presStyleCnt="0"/>
      <dgm:spPr/>
    </dgm:pt>
    <dgm:pt modelId="{D5C9CF54-A3DB-4262-A188-C006BBF08A29}" type="pres">
      <dgm:prSet presAssocID="{DA3F2F2F-B5A8-4CFD-ABCE-1BC48CD913AF}" presName="compNode" presStyleCnt="0"/>
      <dgm:spPr/>
    </dgm:pt>
    <dgm:pt modelId="{EB21A753-DAF6-4914-9F97-D017DE4534D0}" type="pres">
      <dgm:prSet presAssocID="{DA3F2F2F-B5A8-4CFD-ABCE-1BC48CD913AF}" presName="topSpace" presStyleCnt="0"/>
      <dgm:spPr/>
    </dgm:pt>
    <dgm:pt modelId="{418E44D8-60E4-4008-9F09-1A652C62E8A6}" type="pres">
      <dgm:prSet presAssocID="{DA3F2F2F-B5A8-4CFD-ABCE-1BC48CD913AF}" presName="photoElip" presStyleLbl="node1" presStyleIdx="2" presStyleCnt="4" custScaleX="123193" custScaleY="123193"/>
      <dgm:spPr>
        <a:prstGeom prst="rect">
          <a:avLst/>
        </a:prstGeom>
        <a:blipFill rotWithShape="1">
          <a:blip xmlns:r="http://schemas.openxmlformats.org/officeDocument/2006/relationships" r:embed="rId2"/>
          <a:srcRect/>
          <a:stretch>
            <a:fillRect/>
          </a:stretch>
        </a:blipFill>
        <a:ln>
          <a:noFill/>
        </a:ln>
      </dgm:spPr>
    </dgm:pt>
    <dgm:pt modelId="{51349271-76B0-4CC0-A678-325A9A4D3475}" type="pres">
      <dgm:prSet presAssocID="{DA3F2F2F-B5A8-4CFD-ABCE-1BC48CD913AF}" presName="iconSpace" presStyleCnt="0"/>
      <dgm:spPr/>
    </dgm:pt>
    <dgm:pt modelId="{9B5C14B8-8D61-4009-9F8C-194486F530FA}" type="pres">
      <dgm:prSet presAssocID="{DA3F2F2F-B5A8-4CFD-ABCE-1BC48CD913AF}" presName="nameTx" presStyleLbl="revTx" presStyleIdx="4" presStyleCnt="8" custLinFactNeighborY="17872">
        <dgm:presLayoutVars>
          <dgm:chMax val="0"/>
          <dgm:chPref val="0"/>
        </dgm:presLayoutVars>
      </dgm:prSet>
      <dgm:spPr/>
    </dgm:pt>
    <dgm:pt modelId="{7C23080D-6185-431F-BAF8-5277AA3C0E29}" type="pres">
      <dgm:prSet presAssocID="{DA3F2F2F-B5A8-4CFD-ABCE-1BC48CD913AF}" presName="txSpace" presStyleCnt="0"/>
      <dgm:spPr/>
    </dgm:pt>
    <dgm:pt modelId="{EE420F84-477D-4635-BEF8-66426E9A259D}" type="pres">
      <dgm:prSet presAssocID="{DA3F2F2F-B5A8-4CFD-ABCE-1BC48CD913AF}" presName="desTx" presStyleLbl="revTx" presStyleIdx="5" presStyleCnt="8" custLinFactY="-45265" custLinFactNeighborX="14101" custLinFactNeighborY="-100000">
        <dgm:presLayoutVars/>
      </dgm:prSet>
      <dgm:spPr/>
    </dgm:pt>
    <dgm:pt modelId="{DB61A93F-5AE0-4A97-AFE4-E1EA7F61D044}" type="pres">
      <dgm:prSet presAssocID="{DA3F2F2F-B5A8-4CFD-ABCE-1BC48CD913AF}" presName="bottSpace" presStyleCnt="0"/>
      <dgm:spPr/>
    </dgm:pt>
    <dgm:pt modelId="{75D7FAE6-857D-40F6-B564-3F282FD27B77}" type="pres">
      <dgm:prSet presAssocID="{038FE749-6004-418E-86C7-7C1B1D7930F4}" presName="sibTrans" presStyleCnt="0"/>
      <dgm:spPr/>
    </dgm:pt>
    <dgm:pt modelId="{F836F72C-94C1-41ED-BA62-813057647F9C}" type="pres">
      <dgm:prSet presAssocID="{B2F9B3BC-1849-4A4A-BBE4-752B9B492C76}" presName="compNode" presStyleCnt="0"/>
      <dgm:spPr/>
    </dgm:pt>
    <dgm:pt modelId="{8D7BA638-A338-4090-BADA-C1ECE7868394}" type="pres">
      <dgm:prSet presAssocID="{B2F9B3BC-1849-4A4A-BBE4-752B9B492C76}" presName="topSpace" presStyleCnt="0"/>
      <dgm:spPr/>
    </dgm:pt>
    <dgm:pt modelId="{04A8E640-7EB5-4EF2-8C83-19A3E5328324}" type="pres">
      <dgm:prSet presAssocID="{B2F9B3BC-1849-4A4A-BBE4-752B9B492C76}" presName="photoElip" presStyleLbl="node1" presStyleIdx="3" presStyleCnt="4" custScaleX="123193" custScaleY="123193"/>
      <dgm:spPr>
        <a:prstGeom prst="rect">
          <a:avLst/>
        </a:prstGeom>
        <a:blipFill rotWithShape="1">
          <a:blip xmlns:r="http://schemas.openxmlformats.org/officeDocument/2006/relationships" r:embed="rId3"/>
          <a:srcRect/>
          <a:stretch>
            <a:fillRect l="-15000" r="-15000"/>
          </a:stretch>
        </a:blipFill>
        <a:ln>
          <a:noFill/>
        </a:ln>
      </dgm:spPr>
    </dgm:pt>
    <dgm:pt modelId="{278B038A-7223-4C22-98FA-84D16AB2359F}" type="pres">
      <dgm:prSet presAssocID="{B2F9B3BC-1849-4A4A-BBE4-752B9B492C76}" presName="iconSpace" presStyleCnt="0"/>
      <dgm:spPr/>
    </dgm:pt>
    <dgm:pt modelId="{79C5F495-3DD9-41C8-99AE-150A333447D0}" type="pres">
      <dgm:prSet presAssocID="{B2F9B3BC-1849-4A4A-BBE4-752B9B492C76}" presName="nameTx" presStyleLbl="revTx" presStyleIdx="6" presStyleCnt="8" custLinFactNeighborY="17872">
        <dgm:presLayoutVars>
          <dgm:chMax val="0"/>
          <dgm:chPref val="0"/>
        </dgm:presLayoutVars>
      </dgm:prSet>
      <dgm:spPr/>
    </dgm:pt>
    <dgm:pt modelId="{0D329E5F-B8D6-4027-B396-6AF7DD7D0537}" type="pres">
      <dgm:prSet presAssocID="{B2F9B3BC-1849-4A4A-BBE4-752B9B492C76}" presName="txSpace" presStyleCnt="0"/>
      <dgm:spPr/>
    </dgm:pt>
    <dgm:pt modelId="{5A7600AF-A34B-4D03-B3D6-B3C760AE8E06}" type="pres">
      <dgm:prSet presAssocID="{B2F9B3BC-1849-4A4A-BBE4-752B9B492C76}" presName="desTx" presStyleLbl="revTx" presStyleIdx="7" presStyleCnt="8" custLinFactNeighborX="1819" custLinFactNeighborY="-7212">
        <dgm:presLayoutVars/>
      </dgm:prSet>
      <dgm:spPr/>
    </dgm:pt>
    <dgm:pt modelId="{F9799C58-A628-4E75-9DAC-6616D2E34649}" type="pres">
      <dgm:prSet presAssocID="{B2F9B3BC-1849-4A4A-BBE4-752B9B492C76}" presName="bottSpace" presStyleCnt="0"/>
      <dgm:spPr/>
    </dgm:pt>
  </dgm:ptLst>
  <dgm:cxnLst>
    <dgm:cxn modelId="{A7E7000F-0D10-4D88-844F-C9CB2A6A39DA}" srcId="{5C72703F-EB58-4B0C-8B2A-EDF2A51B2C6C}" destId="{1E293C9C-50F7-4DF0-A45F-EF6AA41E15B2}" srcOrd="1" destOrd="0" parTransId="{04936CC5-1B2F-4620-ABDF-F195956C3F4A}" sibTransId="{E019F05B-61F4-4915-9D10-5D6F328EA591}"/>
    <dgm:cxn modelId="{540FED75-CB4E-4EAD-804F-81226869B095}" type="presOf" srcId="{1E293C9C-50F7-4DF0-A45F-EF6AA41E15B2}" destId="{866F95BB-E9D9-40E2-AB9F-99D5F69BA82A}" srcOrd="0" destOrd="0" presId="urn:microsoft.com/office/officeart/2019/1/layout/PeoplePortraitsList"/>
    <dgm:cxn modelId="{4C525577-8965-4DD8-A876-005F65E1D723}" type="presOf" srcId="{B2F9B3BC-1849-4A4A-BBE4-752B9B492C76}" destId="{79C5F495-3DD9-41C8-99AE-150A333447D0}" srcOrd="0" destOrd="0" presId="urn:microsoft.com/office/officeart/2019/1/layout/PeoplePortraitsList"/>
    <dgm:cxn modelId="{103DE3A3-70BD-4C08-B354-5518A18B954E}" type="presOf" srcId="{DA3F2F2F-B5A8-4CFD-ABCE-1BC48CD913AF}" destId="{9B5C14B8-8D61-4009-9F8C-194486F530FA}" srcOrd="0" destOrd="0" presId="urn:microsoft.com/office/officeart/2019/1/layout/PeoplePortraitsList"/>
    <dgm:cxn modelId="{BB48F2B9-3F80-43D5-9223-76526A774C2D}" srcId="{5C72703F-EB58-4B0C-8B2A-EDF2A51B2C6C}" destId="{B2F9B3BC-1849-4A4A-BBE4-752B9B492C76}" srcOrd="3" destOrd="0" parTransId="{48FD486C-824F-4590-8CFC-BC1053E533DD}" sibTransId="{2946CE56-B018-4C0E-918D-0B36D170024F}"/>
    <dgm:cxn modelId="{E6EDE7CF-5B3F-4E2C-99EE-D5462F0EC9CE}" srcId="{5C72703F-EB58-4B0C-8B2A-EDF2A51B2C6C}" destId="{23CA95F9-8BCF-40C1-B842-BCFFD43632F6}" srcOrd="0" destOrd="0" parTransId="{FC4F4986-5DCD-4DC2-B7FD-2C5FABEF9979}" sibTransId="{D868EA7F-D868-4231-86D5-66D9B2DF2F62}"/>
    <dgm:cxn modelId="{307321D6-32A9-4F29-A35B-8328C6417311}" srcId="{5C72703F-EB58-4B0C-8B2A-EDF2A51B2C6C}" destId="{DA3F2F2F-B5A8-4CFD-ABCE-1BC48CD913AF}" srcOrd="2" destOrd="0" parTransId="{D4AFA5E0-6624-49A6-B10B-4FFA7483C001}" sibTransId="{038FE749-6004-418E-86C7-7C1B1D7930F4}"/>
    <dgm:cxn modelId="{DE44E4D8-C5CF-4438-860F-3C376D4D64F5}" type="presOf" srcId="{23CA95F9-8BCF-40C1-B842-BCFFD43632F6}" destId="{FDFAF16A-4FD0-49F4-8593-32E9A31A4FF7}" srcOrd="0" destOrd="0" presId="urn:microsoft.com/office/officeart/2019/1/layout/PeoplePortraitsList"/>
    <dgm:cxn modelId="{74A68EEE-876E-4134-B088-DC53246E11FE}" type="presOf" srcId="{5C72703F-EB58-4B0C-8B2A-EDF2A51B2C6C}" destId="{BF30E86D-EAFC-44CE-B56C-D7C5EC7742F3}" srcOrd="0" destOrd="0" presId="urn:microsoft.com/office/officeart/2019/1/layout/PeoplePortraitsList"/>
    <dgm:cxn modelId="{3D9D2C87-FAC6-440F-8296-405914DA77FA}" type="presParOf" srcId="{BF30E86D-EAFC-44CE-B56C-D7C5EC7742F3}" destId="{34A89649-B4A9-4A6F-8793-5A3DB37DDDA6}" srcOrd="0" destOrd="0" presId="urn:microsoft.com/office/officeart/2019/1/layout/PeoplePortraitsList"/>
    <dgm:cxn modelId="{10208EBB-3996-40BD-88FB-7743A0FCFC0C}" type="presParOf" srcId="{34A89649-B4A9-4A6F-8793-5A3DB37DDDA6}" destId="{FFB9F511-6797-4909-9D3B-89EBC96F25A8}" srcOrd="0" destOrd="0" presId="urn:microsoft.com/office/officeart/2019/1/layout/PeoplePortraitsList"/>
    <dgm:cxn modelId="{680FCFE1-C0D6-41B7-81EE-34F07569A758}" type="presParOf" srcId="{34A89649-B4A9-4A6F-8793-5A3DB37DDDA6}" destId="{73073D5B-7ADA-4F8B-AD34-0BE114905A44}" srcOrd="1" destOrd="0" presId="urn:microsoft.com/office/officeart/2019/1/layout/PeoplePortraitsList"/>
    <dgm:cxn modelId="{84E22014-947A-4B8C-A1FF-A1E4AAD40AF2}" type="presParOf" srcId="{34A89649-B4A9-4A6F-8793-5A3DB37DDDA6}" destId="{EE33220B-2292-4F19-BD6E-B7F529CD8414}" srcOrd="2" destOrd="0" presId="urn:microsoft.com/office/officeart/2019/1/layout/PeoplePortraitsList"/>
    <dgm:cxn modelId="{6B5D3C86-47CA-4D7E-A443-7DF8A6130E63}" type="presParOf" srcId="{34A89649-B4A9-4A6F-8793-5A3DB37DDDA6}" destId="{FDFAF16A-4FD0-49F4-8593-32E9A31A4FF7}" srcOrd="3" destOrd="0" presId="urn:microsoft.com/office/officeart/2019/1/layout/PeoplePortraitsList"/>
    <dgm:cxn modelId="{119527D7-3755-4E3D-BC66-7A27143BBB8B}" type="presParOf" srcId="{34A89649-B4A9-4A6F-8793-5A3DB37DDDA6}" destId="{EEB88C88-E325-43D0-B163-BFD87C897361}" srcOrd="4" destOrd="0" presId="urn:microsoft.com/office/officeart/2019/1/layout/PeoplePortraitsList"/>
    <dgm:cxn modelId="{8B410EAE-BFFA-4BD7-B4BA-16AABEF1EAA9}" type="presParOf" srcId="{34A89649-B4A9-4A6F-8793-5A3DB37DDDA6}" destId="{7D166BBB-55AF-452C-B9A0-94A1EE55FF4F}" srcOrd="5" destOrd="0" presId="urn:microsoft.com/office/officeart/2019/1/layout/PeoplePortraitsList"/>
    <dgm:cxn modelId="{02A3AE73-815E-459E-B530-44D4C95EF771}" type="presParOf" srcId="{34A89649-B4A9-4A6F-8793-5A3DB37DDDA6}" destId="{860D3358-284A-4827-88CC-2F74FF5A1E56}" srcOrd="6" destOrd="0" presId="urn:microsoft.com/office/officeart/2019/1/layout/PeoplePortraitsList"/>
    <dgm:cxn modelId="{6C30D5CD-53EE-463E-B6E2-B237F041E4C3}" type="presParOf" srcId="{BF30E86D-EAFC-44CE-B56C-D7C5EC7742F3}" destId="{0D4A0804-490F-47AA-B7FA-08C890B0D841}" srcOrd="1" destOrd="0" presId="urn:microsoft.com/office/officeart/2019/1/layout/PeoplePortraitsList"/>
    <dgm:cxn modelId="{E4C40201-6BC4-420D-A8E7-A3465911B5D7}" type="presParOf" srcId="{BF30E86D-EAFC-44CE-B56C-D7C5EC7742F3}" destId="{E40BB94D-AE1C-4F05-8AA5-E9FA9A8CCCDE}" srcOrd="2" destOrd="0" presId="urn:microsoft.com/office/officeart/2019/1/layout/PeoplePortraitsList"/>
    <dgm:cxn modelId="{DF091FE9-5356-4A17-932D-C2EAD2530E8C}" type="presParOf" srcId="{E40BB94D-AE1C-4F05-8AA5-E9FA9A8CCCDE}" destId="{1BC7C3C6-BE78-4F0A-9E69-54742F1AA0F3}" srcOrd="0" destOrd="0" presId="urn:microsoft.com/office/officeart/2019/1/layout/PeoplePortraitsList"/>
    <dgm:cxn modelId="{43A6DAE1-8229-474F-B737-E5233B5044F7}" type="presParOf" srcId="{E40BB94D-AE1C-4F05-8AA5-E9FA9A8CCCDE}" destId="{25238F18-07B8-41D8-8BD9-9F8514E8F9C4}" srcOrd="1" destOrd="0" presId="urn:microsoft.com/office/officeart/2019/1/layout/PeoplePortraitsList"/>
    <dgm:cxn modelId="{811B328F-D513-4A25-BB09-9EDD8689ED34}" type="presParOf" srcId="{E40BB94D-AE1C-4F05-8AA5-E9FA9A8CCCDE}" destId="{6FFE343B-847F-4D3F-A2F9-B95E826EC656}" srcOrd="2" destOrd="0" presId="urn:microsoft.com/office/officeart/2019/1/layout/PeoplePortraitsList"/>
    <dgm:cxn modelId="{B86088D4-B825-4152-895F-72CD7428D68F}" type="presParOf" srcId="{E40BB94D-AE1C-4F05-8AA5-E9FA9A8CCCDE}" destId="{866F95BB-E9D9-40E2-AB9F-99D5F69BA82A}" srcOrd="3" destOrd="0" presId="urn:microsoft.com/office/officeart/2019/1/layout/PeoplePortraitsList"/>
    <dgm:cxn modelId="{9DF4ADBA-E8BF-45F3-B4C1-57BC4E46838A}" type="presParOf" srcId="{E40BB94D-AE1C-4F05-8AA5-E9FA9A8CCCDE}" destId="{B22197FE-7BF1-485D-9B2D-0AD12CF41435}" srcOrd="4" destOrd="0" presId="urn:microsoft.com/office/officeart/2019/1/layout/PeoplePortraitsList"/>
    <dgm:cxn modelId="{AE599A69-85C5-4380-827C-D751478A667D}" type="presParOf" srcId="{E40BB94D-AE1C-4F05-8AA5-E9FA9A8CCCDE}" destId="{1223E777-77CB-4A9A-BF21-12B513842696}" srcOrd="5" destOrd="0" presId="urn:microsoft.com/office/officeart/2019/1/layout/PeoplePortraitsList"/>
    <dgm:cxn modelId="{F8E06700-DE35-4D59-8FE6-04C15FF36365}" type="presParOf" srcId="{E40BB94D-AE1C-4F05-8AA5-E9FA9A8CCCDE}" destId="{48A93FE3-F550-4840-B560-2DB8553BED7D}" srcOrd="6" destOrd="0" presId="urn:microsoft.com/office/officeart/2019/1/layout/PeoplePortraitsList"/>
    <dgm:cxn modelId="{B3BC6484-B724-49D7-B0A5-B96774D6C5A7}" type="presParOf" srcId="{BF30E86D-EAFC-44CE-B56C-D7C5EC7742F3}" destId="{DCDF700C-8587-4AD0-95CF-A8CEBB3AD30B}" srcOrd="3" destOrd="0" presId="urn:microsoft.com/office/officeart/2019/1/layout/PeoplePortraitsList"/>
    <dgm:cxn modelId="{123A582B-C4F8-4519-967F-856EBB9F6F06}" type="presParOf" srcId="{BF30E86D-EAFC-44CE-B56C-D7C5EC7742F3}" destId="{D5C9CF54-A3DB-4262-A188-C006BBF08A29}" srcOrd="4" destOrd="0" presId="urn:microsoft.com/office/officeart/2019/1/layout/PeoplePortraitsList"/>
    <dgm:cxn modelId="{0A329E61-D0BD-4638-AFBB-ECC1E1BB2FE5}" type="presParOf" srcId="{D5C9CF54-A3DB-4262-A188-C006BBF08A29}" destId="{EB21A753-DAF6-4914-9F97-D017DE4534D0}" srcOrd="0" destOrd="0" presId="urn:microsoft.com/office/officeart/2019/1/layout/PeoplePortraitsList"/>
    <dgm:cxn modelId="{4E8CFC80-611A-4174-A442-0AFBB471F58A}" type="presParOf" srcId="{D5C9CF54-A3DB-4262-A188-C006BBF08A29}" destId="{418E44D8-60E4-4008-9F09-1A652C62E8A6}" srcOrd="1" destOrd="0" presId="urn:microsoft.com/office/officeart/2019/1/layout/PeoplePortraitsList"/>
    <dgm:cxn modelId="{D991B0D3-565F-44D9-A83F-197781E114D0}" type="presParOf" srcId="{D5C9CF54-A3DB-4262-A188-C006BBF08A29}" destId="{51349271-76B0-4CC0-A678-325A9A4D3475}" srcOrd="2" destOrd="0" presId="urn:microsoft.com/office/officeart/2019/1/layout/PeoplePortraitsList"/>
    <dgm:cxn modelId="{7FC54EBB-A416-48DA-AADE-209AE477B46E}" type="presParOf" srcId="{D5C9CF54-A3DB-4262-A188-C006BBF08A29}" destId="{9B5C14B8-8D61-4009-9F8C-194486F530FA}" srcOrd="3" destOrd="0" presId="urn:microsoft.com/office/officeart/2019/1/layout/PeoplePortraitsList"/>
    <dgm:cxn modelId="{2DCC0C79-D17C-4625-A51E-8C6146272B0A}" type="presParOf" srcId="{D5C9CF54-A3DB-4262-A188-C006BBF08A29}" destId="{7C23080D-6185-431F-BAF8-5277AA3C0E29}" srcOrd="4" destOrd="0" presId="urn:microsoft.com/office/officeart/2019/1/layout/PeoplePortraitsList"/>
    <dgm:cxn modelId="{A2D210FF-C687-4AED-82B0-395AAD28B698}" type="presParOf" srcId="{D5C9CF54-A3DB-4262-A188-C006BBF08A29}" destId="{EE420F84-477D-4635-BEF8-66426E9A259D}" srcOrd="5" destOrd="0" presId="urn:microsoft.com/office/officeart/2019/1/layout/PeoplePortraitsList"/>
    <dgm:cxn modelId="{948ADD0E-8022-4129-AB57-AF1F16DEEC20}" type="presParOf" srcId="{D5C9CF54-A3DB-4262-A188-C006BBF08A29}" destId="{DB61A93F-5AE0-4A97-AFE4-E1EA7F61D044}" srcOrd="6" destOrd="0" presId="urn:microsoft.com/office/officeart/2019/1/layout/PeoplePortraitsList"/>
    <dgm:cxn modelId="{B37D38BA-04F9-4FDE-90E3-13C84B9D3351}" type="presParOf" srcId="{BF30E86D-EAFC-44CE-B56C-D7C5EC7742F3}" destId="{75D7FAE6-857D-40F6-B564-3F282FD27B77}" srcOrd="5" destOrd="0" presId="urn:microsoft.com/office/officeart/2019/1/layout/PeoplePortraitsList"/>
    <dgm:cxn modelId="{C9461069-5B02-4E7D-89BF-60D89C5520D1}" type="presParOf" srcId="{BF30E86D-EAFC-44CE-B56C-D7C5EC7742F3}" destId="{F836F72C-94C1-41ED-BA62-813057647F9C}" srcOrd="6" destOrd="0" presId="urn:microsoft.com/office/officeart/2019/1/layout/PeoplePortraitsList"/>
    <dgm:cxn modelId="{074A72EB-DB29-40AB-9670-D77CF64F72EE}" type="presParOf" srcId="{F836F72C-94C1-41ED-BA62-813057647F9C}" destId="{8D7BA638-A338-4090-BADA-C1ECE7868394}" srcOrd="0" destOrd="0" presId="urn:microsoft.com/office/officeart/2019/1/layout/PeoplePortraitsList"/>
    <dgm:cxn modelId="{ACF70A6D-0F45-437B-9C70-8A65D4111C5E}" type="presParOf" srcId="{F836F72C-94C1-41ED-BA62-813057647F9C}" destId="{04A8E640-7EB5-4EF2-8C83-19A3E5328324}" srcOrd="1" destOrd="0" presId="urn:microsoft.com/office/officeart/2019/1/layout/PeoplePortraitsList"/>
    <dgm:cxn modelId="{207CB733-8608-4FD4-8942-AEF56B8AD050}" type="presParOf" srcId="{F836F72C-94C1-41ED-BA62-813057647F9C}" destId="{278B038A-7223-4C22-98FA-84D16AB2359F}" srcOrd="2" destOrd="0" presId="urn:microsoft.com/office/officeart/2019/1/layout/PeoplePortraitsList"/>
    <dgm:cxn modelId="{ABBDB8AD-1D60-4A5E-A05E-58E73FB4EE6D}" type="presParOf" srcId="{F836F72C-94C1-41ED-BA62-813057647F9C}" destId="{79C5F495-3DD9-41C8-99AE-150A333447D0}" srcOrd="3" destOrd="0" presId="urn:microsoft.com/office/officeart/2019/1/layout/PeoplePortraitsList"/>
    <dgm:cxn modelId="{4C2F2B28-9C3F-433B-AB15-CE2605DCD325}" type="presParOf" srcId="{F836F72C-94C1-41ED-BA62-813057647F9C}" destId="{0D329E5F-B8D6-4027-B396-6AF7DD7D0537}" srcOrd="4" destOrd="0" presId="urn:microsoft.com/office/officeart/2019/1/layout/PeoplePortraitsList"/>
    <dgm:cxn modelId="{A3CD0915-11F1-4C29-91BA-EF724E1525A8}" type="presParOf" srcId="{F836F72C-94C1-41ED-BA62-813057647F9C}" destId="{5A7600AF-A34B-4D03-B3D6-B3C760AE8E06}" srcOrd="5" destOrd="0" presId="urn:microsoft.com/office/officeart/2019/1/layout/PeoplePortraitsList"/>
    <dgm:cxn modelId="{82E4B52A-F0D2-438B-8CA3-5A6EB2771E78}" type="presParOf" srcId="{F836F72C-94C1-41ED-BA62-813057647F9C}" destId="{F9799C58-A628-4E75-9DAC-6616D2E34649}" srcOrd="6" destOrd="0" presId="urn:microsoft.com/office/officeart/2019/1/layout/PeoplePortraits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47017-F35C-4F34-9910-5AE206F16BB9}">
      <dsp:nvSpPr>
        <dsp:cNvPr id="0" name=""/>
        <dsp:cNvSpPr/>
      </dsp:nvSpPr>
      <dsp:spPr>
        <a:xfrm>
          <a:off x="912018" y="0"/>
          <a:ext cx="5300663" cy="5300663"/>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731D7B-5932-4ABB-BEF1-575D45339DF2}">
      <dsp:nvSpPr>
        <dsp:cNvPr id="0" name=""/>
        <dsp:cNvSpPr/>
      </dsp:nvSpPr>
      <dsp:spPr>
        <a:xfrm>
          <a:off x="1415581" y="503562"/>
          <a:ext cx="2067258" cy="206725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Early ejaculation can develop because of medication, nerve damage, or other direct urinary conditions</a:t>
          </a:r>
          <a:endParaRPr lang="en-US" sz="1600" kern="1200"/>
        </a:p>
      </dsp:txBody>
      <dsp:txXfrm>
        <a:off x="1516496" y="604477"/>
        <a:ext cx="1865428" cy="1865428"/>
      </dsp:txXfrm>
    </dsp:sp>
    <dsp:sp modelId="{62B8C06B-780B-442F-9AD2-07DFC3C40C61}">
      <dsp:nvSpPr>
        <dsp:cNvPr id="0" name=""/>
        <dsp:cNvSpPr/>
      </dsp:nvSpPr>
      <dsp:spPr>
        <a:xfrm>
          <a:off x="3641859" y="503562"/>
          <a:ext cx="2067258" cy="2067258"/>
        </a:xfrm>
        <a:prstGeom prst="roundRect">
          <a:avLst/>
        </a:prstGeom>
        <a:solidFill>
          <a:schemeClr val="accent5">
            <a:hueOff val="618042"/>
            <a:satOff val="3284"/>
            <a:lumOff val="67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A change in libido or erection may be the first sign of diabetes</a:t>
          </a:r>
          <a:endParaRPr lang="en-US" sz="1600" kern="1200"/>
        </a:p>
      </dsp:txBody>
      <dsp:txXfrm>
        <a:off x="3742774" y="604477"/>
        <a:ext cx="1865428" cy="1865428"/>
      </dsp:txXfrm>
    </dsp:sp>
    <dsp:sp modelId="{F48B7CDB-DF76-40E2-AE4F-AD4347572243}">
      <dsp:nvSpPr>
        <dsp:cNvPr id="0" name=""/>
        <dsp:cNvSpPr/>
      </dsp:nvSpPr>
      <dsp:spPr>
        <a:xfrm>
          <a:off x="1415581" y="2729841"/>
          <a:ext cx="2067258" cy="2067258"/>
        </a:xfrm>
        <a:prstGeom prst="roundRect">
          <a:avLst/>
        </a:prstGeom>
        <a:solidFill>
          <a:schemeClr val="accent5">
            <a:hueOff val="1236085"/>
            <a:satOff val="6569"/>
            <a:lumOff val="13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Problems with libido or erection may be related to a hormonal imbalance</a:t>
          </a:r>
          <a:endParaRPr lang="en-US" sz="1600" kern="1200"/>
        </a:p>
      </dsp:txBody>
      <dsp:txXfrm>
        <a:off x="1516496" y="2830756"/>
        <a:ext cx="1865428" cy="1865428"/>
      </dsp:txXfrm>
    </dsp:sp>
    <dsp:sp modelId="{7ECA6CF7-CCEE-41AD-B970-486BFA981244}">
      <dsp:nvSpPr>
        <dsp:cNvPr id="0" name=""/>
        <dsp:cNvSpPr/>
      </dsp:nvSpPr>
      <dsp:spPr>
        <a:xfrm>
          <a:off x="3641859" y="2729841"/>
          <a:ext cx="2067258" cy="2067258"/>
        </a:xfrm>
        <a:prstGeom prst="roundRect">
          <a:avLst/>
        </a:prstGeom>
        <a:solidFill>
          <a:schemeClr val="accent5">
            <a:hueOff val="1854127"/>
            <a:satOff val="9853"/>
            <a:lumOff val="20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Problems with erection may be a sign of a cardiovascular issue or prostate cancer</a:t>
          </a:r>
          <a:endParaRPr lang="en-US" sz="1600" kern="1200" dirty="0"/>
        </a:p>
      </dsp:txBody>
      <dsp:txXfrm>
        <a:off x="3742774" y="2830756"/>
        <a:ext cx="1865428" cy="18654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1AC16-03A6-4732-BB64-F059342953FA}">
      <dsp:nvSpPr>
        <dsp:cNvPr id="0" name=""/>
        <dsp:cNvSpPr/>
      </dsp:nvSpPr>
      <dsp:spPr>
        <a:xfrm>
          <a:off x="0" y="425306"/>
          <a:ext cx="7124700" cy="1544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a:t>Certain medications including some antidepressants, blood pressure medications, antihistamines and chemotherapy drugs, can decrease your sexual desire and your body's ability to experience orgasm.</a:t>
          </a:r>
          <a:endParaRPr lang="en-US" sz="2200" kern="1200"/>
        </a:p>
      </dsp:txBody>
      <dsp:txXfrm>
        <a:off x="75391" y="500697"/>
        <a:ext cx="6973918" cy="1393618"/>
      </dsp:txXfrm>
    </dsp:sp>
    <dsp:sp modelId="{C21B083B-4A84-4FF8-B407-602A15400A30}">
      <dsp:nvSpPr>
        <dsp:cNvPr id="0" name=""/>
        <dsp:cNvSpPr/>
      </dsp:nvSpPr>
      <dsp:spPr>
        <a:xfrm>
          <a:off x="0" y="2033066"/>
          <a:ext cx="7124700" cy="1544400"/>
        </a:xfrm>
        <a:prstGeom prst="roundRect">
          <a:avLst/>
        </a:prstGeom>
        <a:solidFill>
          <a:schemeClr val="accent2">
            <a:hueOff val="1876031"/>
            <a:satOff val="34180"/>
            <a:lumOff val="74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a:t>Lower estrogen levels after menopause, childbirth, and breast feeding may lead to changes in your genital tissues and sexual responsiveness. </a:t>
          </a:r>
          <a:endParaRPr lang="en-US" sz="2200" kern="1200"/>
        </a:p>
      </dsp:txBody>
      <dsp:txXfrm>
        <a:off x="75391" y="2108457"/>
        <a:ext cx="6973918" cy="1393618"/>
      </dsp:txXfrm>
    </dsp:sp>
    <dsp:sp modelId="{E196AF8D-8B47-4E70-9301-8F917B45E9F6}">
      <dsp:nvSpPr>
        <dsp:cNvPr id="0" name=""/>
        <dsp:cNvSpPr/>
      </dsp:nvSpPr>
      <dsp:spPr>
        <a:xfrm>
          <a:off x="0" y="3577466"/>
          <a:ext cx="7124700" cy="1297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209"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i="0" kern="1200"/>
            <a:t>A decrease in estrogen leads to decreased blood flow to the pelvic region, which can result in less genital sensation, as well as needing more time to build arousal and reach orgasm.</a:t>
          </a:r>
          <a:endParaRPr lang="en-US" sz="1700" kern="1200"/>
        </a:p>
        <a:p>
          <a:pPr marL="171450" lvl="1" indent="-171450" algn="l" defTabSz="755650">
            <a:lnSpc>
              <a:spcPct val="90000"/>
            </a:lnSpc>
            <a:spcBef>
              <a:spcPct val="0"/>
            </a:spcBef>
            <a:spcAft>
              <a:spcPct val="20000"/>
            </a:spcAft>
            <a:buChar char="•"/>
          </a:pPr>
          <a:r>
            <a:rPr lang="en-US" sz="1700" b="0" i="0" kern="1200"/>
            <a:t>vaginal lining also becomes thinner and less elastic leading to painful intercourse (dyspareunia).</a:t>
          </a:r>
          <a:endParaRPr lang="en-US" sz="1700" kern="1200"/>
        </a:p>
      </dsp:txBody>
      <dsp:txXfrm>
        <a:off x="0" y="3577466"/>
        <a:ext cx="7124700" cy="12978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73D5B-7ADA-4F8B-AD34-0BE114905A44}">
      <dsp:nvSpPr>
        <dsp:cNvPr id="0" name=""/>
        <dsp:cNvSpPr/>
      </dsp:nvSpPr>
      <dsp:spPr>
        <a:xfrm>
          <a:off x="115462" y="643940"/>
          <a:ext cx="2074446" cy="2074446"/>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FAF16A-4FD0-49F4-8593-32E9A31A4FF7}">
      <dsp:nvSpPr>
        <dsp:cNvPr id="0" name=""/>
        <dsp:cNvSpPr/>
      </dsp:nvSpPr>
      <dsp:spPr>
        <a:xfrm>
          <a:off x="14686" y="2933093"/>
          <a:ext cx="2276000" cy="48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1" kern="1200" dirty="0">
              <a:solidFill>
                <a:schemeClr val="accent5"/>
              </a:solidFill>
            </a:rPr>
            <a:t>Dr Douglas</a:t>
          </a:r>
          <a:br>
            <a:rPr lang="en-US" sz="1600" kern="1200" dirty="0">
              <a:solidFill>
                <a:sysClr val="windowText" lastClr="000000"/>
              </a:solidFill>
            </a:rPr>
          </a:br>
          <a:r>
            <a:rPr lang="en-US" sz="1600" b="0" kern="1200" dirty="0">
              <a:solidFill>
                <a:sysClr val="windowText" lastClr="000000"/>
              </a:solidFill>
            </a:rPr>
            <a:t>Family Medicine</a:t>
          </a:r>
          <a:endParaRPr lang="en-US" sz="1600" b="0" kern="1200" dirty="0">
            <a:solidFill>
              <a:sysClr val="windowText" lastClr="000000"/>
            </a:solidFill>
            <a:latin typeface="+mn-lt"/>
          </a:endParaRPr>
        </a:p>
      </dsp:txBody>
      <dsp:txXfrm>
        <a:off x="14686" y="2933093"/>
        <a:ext cx="2276000" cy="483260"/>
      </dsp:txXfrm>
    </dsp:sp>
    <dsp:sp modelId="{7D166BBB-55AF-452C-B9A0-94A1EE55FF4F}">
      <dsp:nvSpPr>
        <dsp:cNvPr id="0" name=""/>
        <dsp:cNvSpPr/>
      </dsp:nvSpPr>
      <dsp:spPr>
        <a:xfrm>
          <a:off x="14686" y="3394708"/>
          <a:ext cx="2276000" cy="598681"/>
        </a:xfrm>
        <a:prstGeom prst="rect">
          <a:avLst/>
        </a:prstGeom>
        <a:noFill/>
        <a:ln>
          <a:noFill/>
        </a:ln>
        <a:effectLst/>
      </dsp:spPr>
      <dsp:style>
        <a:lnRef idx="0">
          <a:scrgbClr r="0" g="0" b="0"/>
        </a:lnRef>
        <a:fillRef idx="0">
          <a:scrgbClr r="0" g="0" b="0"/>
        </a:fillRef>
        <a:effectRef idx="0">
          <a:scrgbClr r="0" g="0" b="0"/>
        </a:effectRef>
        <a:fontRef idx="minor"/>
      </dsp:style>
    </dsp:sp>
    <dsp:sp modelId="{25238F18-07B8-41D8-8BD9-9F8514E8F9C4}">
      <dsp:nvSpPr>
        <dsp:cNvPr id="0" name=""/>
        <dsp:cNvSpPr/>
      </dsp:nvSpPr>
      <dsp:spPr>
        <a:xfrm>
          <a:off x="415683" y="696326"/>
          <a:ext cx="2074446" cy="2074446"/>
        </a:xfrm>
        <a:prstGeom prst="rect">
          <a:avLst/>
        </a:prstGeom>
        <a:blipFill rotWithShape="1">
          <a:blip xmlns:r="http://schemas.openxmlformats.org/officeDocument/2006/relationships" r:embed="rId1"/>
          <a:srcRect/>
          <a:stretch>
            <a:fillRect t="-21000" b="-2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F95BB-E9D9-40E2-AB9F-99D5F69BA82A}">
      <dsp:nvSpPr>
        <dsp:cNvPr id="0" name=""/>
        <dsp:cNvSpPr/>
      </dsp:nvSpPr>
      <dsp:spPr>
        <a:xfrm>
          <a:off x="2688986" y="2933093"/>
          <a:ext cx="2276000" cy="48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1" kern="1200" dirty="0">
              <a:solidFill>
                <a:schemeClr val="accent5"/>
              </a:solidFill>
            </a:rPr>
            <a:t>Dr </a:t>
          </a:r>
          <a:r>
            <a:rPr lang="en-US" sz="2000" b="1" kern="1200" dirty="0" err="1">
              <a:solidFill>
                <a:schemeClr val="accent5"/>
              </a:solidFill>
            </a:rPr>
            <a:t>Ronayne</a:t>
          </a:r>
          <a:br>
            <a:rPr lang="en-US" sz="1600" kern="1200" dirty="0">
              <a:solidFill>
                <a:schemeClr val="tx1"/>
              </a:solidFill>
            </a:rPr>
          </a:br>
          <a:r>
            <a:rPr lang="en-US" sz="1600" b="0" kern="1200" dirty="0">
              <a:solidFill>
                <a:schemeClr val="tx1"/>
              </a:solidFill>
              <a:latin typeface="+mn-lt"/>
            </a:rPr>
            <a:t>Pediatrics</a:t>
          </a:r>
        </a:p>
      </dsp:txBody>
      <dsp:txXfrm>
        <a:off x="2688986" y="2933093"/>
        <a:ext cx="2276000" cy="483260"/>
      </dsp:txXfrm>
    </dsp:sp>
    <dsp:sp modelId="{1223E777-77CB-4A9A-BF21-12B513842696}">
      <dsp:nvSpPr>
        <dsp:cNvPr id="0" name=""/>
        <dsp:cNvSpPr/>
      </dsp:nvSpPr>
      <dsp:spPr>
        <a:xfrm>
          <a:off x="2688986" y="3394708"/>
          <a:ext cx="2276000" cy="598681"/>
        </a:xfrm>
        <a:prstGeom prst="rect">
          <a:avLst/>
        </a:prstGeom>
        <a:noFill/>
        <a:ln>
          <a:noFill/>
        </a:ln>
        <a:effectLst/>
      </dsp:spPr>
      <dsp:style>
        <a:lnRef idx="0">
          <a:scrgbClr r="0" g="0" b="0"/>
        </a:lnRef>
        <a:fillRef idx="0">
          <a:scrgbClr r="0" g="0" b="0"/>
        </a:fillRef>
        <a:effectRef idx="0">
          <a:scrgbClr r="0" g="0" b="0"/>
        </a:effectRef>
        <a:fontRef idx="minor"/>
      </dsp:style>
    </dsp:sp>
    <dsp:sp modelId="{418E44D8-60E4-4008-9F09-1A652C62E8A6}">
      <dsp:nvSpPr>
        <dsp:cNvPr id="0" name=""/>
        <dsp:cNvSpPr/>
      </dsp:nvSpPr>
      <dsp:spPr>
        <a:xfrm>
          <a:off x="5464064" y="643940"/>
          <a:ext cx="2074446" cy="2074446"/>
        </a:xfrm>
        <a:prstGeom prst="rect">
          <a:avLst/>
        </a:prstGeom>
        <a:blipFill rotWithShape="1">
          <a:blip xmlns:r="http://schemas.openxmlformats.org/officeDocument/2006/relationships" r:embed="rId2"/>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5C14B8-8D61-4009-9F8C-194486F530FA}">
      <dsp:nvSpPr>
        <dsp:cNvPr id="0" name=""/>
        <dsp:cNvSpPr/>
      </dsp:nvSpPr>
      <dsp:spPr>
        <a:xfrm>
          <a:off x="5363287" y="2933093"/>
          <a:ext cx="2276000" cy="48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1" kern="1200" dirty="0">
              <a:solidFill>
                <a:schemeClr val="accent5"/>
              </a:solidFill>
            </a:rPr>
            <a:t>Dr Sagiv</a:t>
          </a:r>
          <a:br>
            <a:rPr lang="en-US" sz="1600" kern="1200" dirty="0">
              <a:solidFill>
                <a:schemeClr val="tx1"/>
              </a:solidFill>
            </a:rPr>
          </a:br>
          <a:r>
            <a:rPr lang="en-US" sz="1600" b="0" kern="1200" dirty="0">
              <a:solidFill>
                <a:schemeClr val="tx1"/>
              </a:solidFill>
              <a:latin typeface="+mn-lt"/>
            </a:rPr>
            <a:t>Cardiology and Vascular Medicine</a:t>
          </a:r>
        </a:p>
      </dsp:txBody>
      <dsp:txXfrm>
        <a:off x="5363287" y="2933093"/>
        <a:ext cx="2276000" cy="483260"/>
      </dsp:txXfrm>
    </dsp:sp>
    <dsp:sp modelId="{EE420F84-477D-4635-BEF8-66426E9A259D}">
      <dsp:nvSpPr>
        <dsp:cNvPr id="0" name=""/>
        <dsp:cNvSpPr/>
      </dsp:nvSpPr>
      <dsp:spPr>
        <a:xfrm>
          <a:off x="5684226" y="2525032"/>
          <a:ext cx="2276000" cy="598681"/>
        </a:xfrm>
        <a:prstGeom prst="rect">
          <a:avLst/>
        </a:prstGeom>
        <a:noFill/>
        <a:ln>
          <a:noFill/>
        </a:ln>
        <a:effectLst/>
      </dsp:spPr>
      <dsp:style>
        <a:lnRef idx="0">
          <a:scrgbClr r="0" g="0" b="0"/>
        </a:lnRef>
        <a:fillRef idx="0">
          <a:scrgbClr r="0" g="0" b="0"/>
        </a:fillRef>
        <a:effectRef idx="0">
          <a:scrgbClr r="0" g="0" b="0"/>
        </a:effectRef>
        <a:fontRef idx="minor"/>
      </dsp:style>
    </dsp:sp>
    <dsp:sp modelId="{04A8E640-7EB5-4EF2-8C83-19A3E5328324}">
      <dsp:nvSpPr>
        <dsp:cNvPr id="0" name=""/>
        <dsp:cNvSpPr/>
      </dsp:nvSpPr>
      <dsp:spPr>
        <a:xfrm>
          <a:off x="8138365" y="643940"/>
          <a:ext cx="2074446" cy="2074446"/>
        </a:xfrm>
        <a:prstGeom prst="rect">
          <a:avLst/>
        </a:prstGeom>
        <a:blipFill rotWithShape="1">
          <a:blip xmlns:r="http://schemas.openxmlformats.org/officeDocument/2006/relationships" r:embed="rId3"/>
          <a:srcRect/>
          <a:stretch>
            <a:fillRect l="-15000" r="-1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5F495-3DD9-41C8-99AE-150A333447D0}">
      <dsp:nvSpPr>
        <dsp:cNvPr id="0" name=""/>
        <dsp:cNvSpPr/>
      </dsp:nvSpPr>
      <dsp:spPr>
        <a:xfrm>
          <a:off x="8037588" y="2933093"/>
          <a:ext cx="2276000" cy="48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1" kern="1200" dirty="0">
              <a:solidFill>
                <a:schemeClr val="accent5"/>
              </a:solidFill>
            </a:rPr>
            <a:t>Dr </a:t>
          </a:r>
          <a:r>
            <a:rPr lang="en-US" sz="2000" b="1" kern="1200" dirty="0" err="1">
              <a:solidFill>
                <a:schemeClr val="accent5"/>
              </a:solidFill>
            </a:rPr>
            <a:t>Starkman</a:t>
          </a:r>
          <a:br>
            <a:rPr lang="en-US" sz="1600" kern="1200" dirty="0">
              <a:solidFill>
                <a:schemeClr val="tx1"/>
              </a:solidFill>
            </a:rPr>
          </a:br>
          <a:r>
            <a:rPr lang="en-US" sz="1600" b="0" kern="1200" dirty="0">
              <a:solidFill>
                <a:schemeClr val="tx1"/>
              </a:solidFill>
              <a:latin typeface="+mn-lt"/>
            </a:rPr>
            <a:t>Neurology and Pain Medicine</a:t>
          </a:r>
        </a:p>
      </dsp:txBody>
      <dsp:txXfrm>
        <a:off x="8037588" y="2933093"/>
        <a:ext cx="2276000" cy="483260"/>
      </dsp:txXfrm>
    </dsp:sp>
    <dsp:sp modelId="{5A7600AF-A34B-4D03-B3D6-B3C760AE8E06}">
      <dsp:nvSpPr>
        <dsp:cNvPr id="0" name=""/>
        <dsp:cNvSpPr/>
      </dsp:nvSpPr>
      <dsp:spPr>
        <a:xfrm>
          <a:off x="8052274" y="3351531"/>
          <a:ext cx="2276000" cy="598681"/>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9/1/layout/PeoplePortraitsList">
  <dgm:title val="People Portrait List"/>
  <dgm:desc val="People Portrait List"/>
  <dgm:catLst>
    <dgm:cat type="list"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dgm:constr type="w" for="ch" forName="compNode" refType="h" refFor="ch" refForName="compNode" fact="0.55"/>
      <dgm:constr type="w" for="ch" forName="sibTrans" refType="w" refFor="ch" refForName="compNode" fact="0.175"/>
      <dgm:constr type="primFontSz" for="des" forName="nameTx" val="18"/>
      <dgm:constr type="primFontSz" for="des" forName="desTx" refType="primFontSz" refFor="des" refForName="nameTx" op="lte" fact="0.75"/>
      <dgm:constr type="h" for="des" forName="topSpace" op="equ"/>
      <dgm:constr type="h" for="des" forName="compNode" op="equ"/>
      <dgm:constr type="h" for="des" forName="photoElip" op="equ"/>
      <dgm:constr type="w" for="des" forName="photoElip" op="equ"/>
      <dgm:constr type="l" for="des" forName="photoElip" op="equ"/>
      <dgm:constr type="h" for="des" forName="iconSpace" op="equ"/>
      <dgm:constr type="h" for="des" forName="nameTx" op="equ"/>
      <dgm:constr type="h" for="des" forName="txSpace" op="equ"/>
      <dgm:constr type="h" for="des" forName="desTx" op="equ"/>
      <dgm:constr type="h" for="des" forName="bottSpace"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topSpace" refType="w"/>
          <dgm:constr type="h" for="ch" forName="topSpace" refType="h" fact="0.187"/>
          <dgm:constr type="l" for="ch" forName="topSpace"/>
          <dgm:constr type="w" for="ch" forName="photoElip" refType="h" refFor="ch" refForName="photoElip"/>
          <dgm:constr type="h" for="ch" forName="photoElip" val="46.775"/>
          <dgm:constr type="t" for="ch" forName="photoElip" refType="b" refFor="ch" refForName="topSpace"/>
          <dgm:constr type="ctrX" for="ch" forName="photoElip" refType="w" fact="0.5"/>
          <dgm:constr type="w" for="ch" forName="iconSpace" refType="w"/>
          <dgm:constr type="h" for="ch" forName="iconSpace" refType="h" fact="0.075"/>
          <dgm:constr type="l" for="ch" forName="iconSpace"/>
          <dgm:constr type="t" for="ch" forName="iconSpace" refType="b" refFor="ch" refForName="photoElip"/>
          <dgm:constr type="w" for="ch" forName="nameTx" refType="w"/>
          <dgm:constr type="h" for="ch" forName="nameTx" refType="h" fact="0.112"/>
          <dgm:constr type="l" for="ch" forName="nameTx"/>
          <dgm:constr type="t" for="ch" forName="nameTx" refType="b" refFor="ch" refForName="iconSpace"/>
          <dgm:constr type="h" for="ch" forName="txSpace" refType="h" fact="0.015"/>
          <dgm:constr type="w" for="ch" forName="txSpace" refType="w"/>
          <dgm:constr type="l" for="ch" forName="txSpace"/>
          <dgm:constr type="t" for="ch" forName="txSpace" refType="b" refFor="ch" refForName="nameTx"/>
          <dgm:constr type="w" for="ch" forName="desTx" refType="w"/>
          <dgm:constr type="l" for="ch" forName="desTx"/>
          <dgm:constr type="h" for="ch" forName="desTx" refType="h" fact="0.13875"/>
          <dgm:constr type="t" for="ch" forName="desTx" refType="b" refFor="ch" refForName="txSpace"/>
          <dgm:constr type="w" for="ch" forName="bottSpace" refType="w"/>
          <dgm:constr type="h" for="ch" forName="bottSpace" refType="h" fact="0.067"/>
          <dgm:constr type="l" for="ch" forName="bottSpace"/>
          <dgm:constr type="t" for="ch" forName="bottSpace" refType="b" refFor="ch" refForName="desTx"/>
        </dgm:constrLst>
        <dgm:ruleLst>
          <dgm:rule type="h" val="INF" fact="NaN" max="NaN"/>
        </dgm:ruleLst>
        <dgm:layoutNode name="topSpace">
          <dgm:alg type="sp"/>
          <dgm:shape xmlns:r="http://schemas.openxmlformats.org/officeDocument/2006/relationships" r:blip="">
            <dgm:adjLst/>
          </dgm:shape>
          <dgm:presOf/>
          <dgm:constrLst/>
          <dgm:ruleLst/>
        </dgm:layoutNode>
        <dgm:layoutNode name="photoElip" styleLbl="node1">
          <dgm:alg type="sp"/>
          <dgm:shape xmlns:r="http://schemas.openxmlformats.org/officeDocument/2006/relationships" type="ellipse"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nameTx" styleLbl="revTx">
          <dgm:varLst>
            <dgm:chMax val="0"/>
            <dgm:chPref val="0"/>
          </dgm:varLst>
          <dgm:alg type="tx">
            <dgm:param type="txAnchorVert" val="t"/>
            <dgm:param type="txAnchorHorzCh" val="ct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HorzCh" val="ctr"/>
            <dgm:param type="txAnchorVert" val="t"/>
          </dgm:alg>
          <dgm:shape xmlns:r="http://schemas.openxmlformats.org/officeDocument/2006/relationships" type="rect" r:blip="">
            <dgm:adjLst/>
          </dgm:shape>
          <dgm:presOf axis="des" ptType="node"/>
          <dgm:constrLst>
            <dgm:constr type="primFontSz" val="13"/>
            <dgm:constr type="secFontSz" refType="primFontSz"/>
            <dgm:constr type="lMarg"/>
            <dgm:constr type="rMarg"/>
            <dgm:constr type="tMarg"/>
            <dgm:constr type="bMarg"/>
          </dgm:constrLst>
          <dgm:ruleLst>
            <dgm:rule type="primFontSz" val="13" fact="NaN" max="NaN"/>
            <dgm:rule type="h" val="INF" fact="NaN" max="NaN"/>
          </dgm:ruleLst>
        </dgm:layoutNode>
        <dgm:layoutNode name="bottSpace">
          <dgm:alg type="sp"/>
          <dgm:shape xmlns:r="http://schemas.openxmlformats.org/officeDocument/2006/relationships" r:blip="">
            <dgm:adjLst/>
          </dgm:shape>
          <dgm:presOf/>
          <dgm:constrLst/>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gn="ctr">
          <a:lnSpc>
            <a:spcPct val="100000"/>
          </a:lnSpc>
          <a:defRPr b="1" spc="20">
            <a:latin typeface="+mj-lt"/>
          </a:defRPr>
        </a:lvl1pPr>
        <a:lvl2pPr algn="ctr">
          <a:lnSpc>
            <a:spcPct val="100000"/>
          </a:lnSpc>
          <a:defRPr>
            <a:latin typeface="+mj-lt"/>
          </a:defRPr>
        </a:lvl2pPr>
        <a:lvl3pPr algn="ctr">
          <a:buNone/>
          <a:defRPr i="1">
            <a:latin typeface="+mj-lt"/>
          </a:defRPr>
        </a:lvl3pPr>
        <a:lvl4pPr algn="ctr">
          <a:buNone/>
          <a:defRPr i="1">
            <a:latin typeface="+mj-lt"/>
          </a:defRPr>
        </a:lvl4pPr>
        <a:lvl5pPr algn="ctr">
          <a:buNone/>
          <a:defRPr i="1">
            <a:latin typeface="+mj-lt"/>
          </a:defRPr>
        </a:lvl5pPr>
        <a:lvl6pPr algn="ctr">
          <a:buNone/>
          <a:defRPr i="1">
            <a:latin typeface="+mj-lt"/>
          </a:defRPr>
        </a:lvl6pPr>
        <a:lvl7pPr algn="ctr">
          <a:buNone/>
          <a:defRPr i="1">
            <a:latin typeface="+mj-lt"/>
          </a:defRPr>
        </a:lvl7pPr>
        <a:lvl8pPr algn="ctr">
          <a:buNone/>
          <a:defRPr i="1">
            <a:latin typeface="+mj-lt"/>
          </a:defRPr>
        </a:lvl8pPr>
        <a:lvl9pPr algn="ctr">
          <a:buNone/>
          <a:defRPr i="1">
            <a:latin typeface="+mj-lt"/>
          </a:defRPr>
        </a:lvl9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7/12/2023</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1T02:44:11.207"/>
    </inkml:context>
    <inkml:brush xml:id="br0">
      <inkml:brushProperty name="width" value="0.05" units="cm"/>
      <inkml:brushProperty name="height" value="0.05" units="cm"/>
      <inkml:brushProperty name="color" value="#FFFFFF"/>
    </inkml:brush>
  </inkml:definitions>
  <inkml:trace contextRef="#ctx0" brushRef="#br0">22 1 24575,'-4'0'0,"-3"9"0,1 13 0,1 2-8191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1T02:42:35.231"/>
    </inkml:context>
    <inkml:brush xml:id="br0">
      <inkml:brushProperty name="width" value="0.05" units="cm"/>
      <inkml:brushProperty name="height" value="0.05" units="cm"/>
      <inkml:brushProperty name="color" value="#FFFFFF"/>
    </inkml:brush>
  </inkml:definitions>
  <inkml:trace contextRef="#ctx0" brushRef="#br0">1172 0 24575,'-1'6'0,"0"0"0,0-1 0,0 1 0,-1-1 0,0 0 0,0 1 0,0-1 0,-1 0 0,1 0 0,-1 0 0,0 0 0,-1-1 0,1 1 0,-1-1 0,0 0 0,0 0 0,-6 4 0,-12 10 0,-2-1 0,-29 17 0,21-14 0,-41 29 0,3 2 0,-82 79 0,122-100 0,0 1 0,3 1 0,0 2 0,3 0 0,0 2 0,-32 68 0,51-92 0,0 0 0,0 1 0,2 0 0,-1 0 0,-1 14 0,5-24 0,-1 0 0,1 0 0,0 0 0,0 0 0,0 0 0,0 1 0,0-1 0,1 0 0,-1 0 0,1 0 0,0 0 0,0 0 0,0 0 0,0-1 0,1 1 0,-1 0 0,1-1 0,-1 1 0,1 0 0,0-1 0,0 0 0,0 1 0,1-1 0,-1 0 0,0 0 0,1-1 0,0 1 0,4 2 0,21 5 0,0-1 0,1-2 0,0-1 0,1-1 0,45 0 0,-74-4 0,100 3 0,0-4 0,190-28 0,-220 12 0,-71 17 0,1 0 0,-1 0 0,1 0 0,-1 0 0,0 0 0,1 0 0,-1 0 0,1 0 0,-1 0 0,0-1 0,1 1 0,-1 0 0,0 0 0,1 0 0,-1-1 0,0 1 0,1 0 0,-1 0 0,0-1 0,1 1 0,-1 0 0,0-1 0,0 1 0,1 0 0,-1-1 0,0 1 0,0-1 0,0 1 0,0 0 0,1-1 0,-1 1 0,0 0 0,0-1 0,0 1 0,0-1 0,0 1 0,0-1 0,0 1 0,0 0 0,0-1 0,-3-1 0,1 1 0,-1-1 0,0 1 0,1 0 0,-1 0 0,0 0 0,0 0 0,0 0 0,1 0 0,-6 1 0,-62-8 0,0 3 0,0 3 0,-71 8 0,0 5 0,0 5 0,1 7 0,-138 42 0,138-18 0,134-45 0,1 0 0,-1 1 0,1 0 0,0 0 0,-1 0 0,1 1 0,1-1 0,-7 7 0,11-10 0,0 0 0,-1 1 0,1-1 0,0 1 0,0-1 0,-1 1 0,1-1 0,0 1 0,0-1 0,0 1 0,0-1 0,-1 1 0,1-1 0,0 1 0,0-1 0,0 1 0,0-1 0,0 1 0,0-1 0,1 1 0,-1-1 0,0 1 0,0-1 0,0 1 0,0-1 0,1 1 0,-1-1 0,0 1 0,0-1 0,1 0 0,-1 1 0,1 0 0,1 1 0,0-1 0,1 1 0,-1 0 0,1-1 0,0 0 0,-1 1 0,1-1 0,0 0 0,5 1 0,52 9 0,1-3 0,0-2 0,0-2 0,62-6 0,-33 2 0,233-7-1365,-204 0-5461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1T02:40:05.779"/>
    </inkml:context>
    <inkml:brush xml:id="br0">
      <inkml:brushProperty name="width" value="0.05" units="cm"/>
      <inkml:brushProperty name="height" value="0.05" units="cm"/>
      <inkml:brushProperty name="color" value="#FFFFFF"/>
    </inkml:brush>
  </inkml:definitions>
  <inkml:trace contextRef="#ctx0" brushRef="#br0">2046 164 24575,'7'5'0,"-1"1"0,0 0 0,0 0 0,0 0 0,0 0 0,-1 1 0,0 0 0,-1 0 0,0 1 0,0-1 0,0 1 0,-1 0 0,0 0 0,0 0 0,-1 0 0,0 0 0,0 10 0,2 17 0,-2 1 0,-4 65 0,0-45 0,1 781 0,2-1057 0,-3-257 0,2 452 0,0 5 0,-1 0 0,0 0 0,-1 0 0,-1 1 0,-7-25 0,10 44 0,0-1 0,-1 0 0,1 1 0,0-1 0,0 0 0,-1 1 0,1-1 0,0 1 0,-1-1 0,1 0 0,-1 1 0,1-1 0,0 1 0,-1-1 0,1 1 0,-1 0 0,0-1 0,1 1 0,-1-1 0,1 1 0,-1 0 0,0-1 0,1 1 0,-1 0 0,1 0 0,-1 0 0,0-1 0,1 1 0,-1 0 0,0 0 0,0 0 0,1 0 0,-1 0 0,0 0 0,1 0 0,-1 1 0,0-1 0,1 0 0,-1 0 0,0 1 0,-26 19 0,-18 29 0,2 3 0,3 0 0,2 3 0,2 1 0,-43 94 0,62-111 0,14-29 0,9-22 0,8-26 0,2-24 0,38-121 0,-45 158 0,1 0 0,2 1 0,0 0 0,2 1 0,16-22 0,-27 41 0,0 0 0,0 0 0,1 0 0,0 1 0,-1 0 0,1-1 0,1 1 0,-1 1 0,7-5 0,-10 7 0,1-1 0,-1 1 0,0 0 0,0-1 0,0 1 0,1 0 0,-1 0 0,0 0 0,0 0 0,0 0 0,1 0 0,-1 0 0,0 1 0,0-1 0,0 0 0,1 1 0,-1-1 0,0 0 0,0 1 0,0 0 0,0-1 0,0 1 0,0 0 0,0-1 0,0 1 0,0 0 0,0 0 0,-1 0 0,1 0 0,0 0 0,0 0 0,-1 0 0,1 0 0,-1 0 0,1 0 0,-1 0 0,1 0 0,-1 0 0,0 0 0,1 1 0,-1-1 0,0 1 0,3 9 0,-1-1 0,0 1 0,0-1 0,-1 1 0,-1 0 0,0 0 0,0-1 0,-1 1 0,0 0 0,-1-1 0,0 1 0,-1-1 0,-6 17 0,9-28 0,1 1 0,-1 0 0,0 0 0,0 0 0,1 0 0,-1 0 0,0-1 0,1 1 0,-1 0 0,0 0 0,1 0 0,-1 0 0,0 0 0,0 0 0,1 0 0,-1 0 0,0 0 0,1 0 0,-1 0 0,0 0 0,1 0 0,-1 0 0,0 1 0,0-1 0,1 0 0,-1 0 0,0 0 0,1 0 0,-1 1 0,0-1 0,0 0 0,1 0 0,-1 0 0,0 1 0,0-1 0,0 0 0,1 0 0,-1 1 0,0-1 0,0 0 0,0 0 0,0 1 0,0-1 0,0 0 0,1 1 0,-1-1 0,0 0 0,0 1 0,0-1 0,0 0 0,0 1 0,0-1 0,0 0 0,0 0 0,0 1 0,-1-1 0,1 0 0,0 1 0,0-1 0,0 0 0,0 1 0,0-1 0,0 0 0,-1 0 0,1 1 0,0-1 0,-1 1 0,39-16 0,-18 7 0,389-124 0,21-8 0,-424 138 0,67-30 0,-70 30 0,0 1 0,0-1 0,0 0 0,0 0 0,0 0 0,-1 0 0,1 0 0,-1 0 0,1-1 0,-1 0 0,0 1 0,0-1 0,0 0 0,0 0 0,-1 0 0,1 0 0,1-5 0,-3 6 0,0 0 0,0 0 0,0 0 0,-1 1 0,1-1 0,-1 0 0,1 0 0,-1 1 0,0-1 0,1 0 0,-1 1 0,0-1 0,0 1 0,0-1 0,0 1 0,-1 0 0,1-1 0,0 1 0,0 0 0,-1 0 0,1 0 0,-1 0 0,1 0 0,-1 0 0,1 0 0,-4-1 0,-9-5 0,-1 1 0,0 1 0,0 0 0,0 0 0,-22-2 0,-90-9 0,113 15 0,-872-19 0,823 22 0,121-4 0,0-3 0,0-3 0,59-15 0,-111 21 0,1 0 0,0 0 0,-1-1 0,1 1 0,-1-2 0,0 1 0,9-7 0,-14 9 0,0 0 0,0 0 0,0 1 0,0-1 0,-1 0 0,1 0 0,0 0 0,-1 0 0,1 0 0,0 0 0,-1 0 0,1-1 0,-1 1 0,0 0 0,1 0 0,-1 0 0,0 0 0,0-1 0,1-1 0,-2 1 0,1 0 0,-1 1 0,0-1 0,0 0 0,1 1 0,-1-1 0,0 1 0,0-1 0,0 1 0,0-1 0,-1 1 0,1 0 0,0 0 0,-1-1 0,1 1 0,-1 0 0,-2-1 0,-12-7 0,-1 0 0,1 2 0,-1 0 0,-1 1 0,1 1 0,-1 1 0,-28-4 0,-132-7 0,175 15 0,1-1 0,-1 1 0,0 0 0,1 0 0,-1 1 0,1-1 0,-1 0 0,1 1 0,0 0 0,-1-1 0,-3 3 0,-3 14 0,8-14 0,0 1 0,0-1 0,-1 1 0,1-1 0,-1 1 0,0-1 0,0 0 0,-3 4 0,-11 8 0,0 0 0,0-1 0,-1-1 0,-1-1 0,-1 0 0,-27 13 0,-37 24 0,81-48 0,-1 0 0,1 1 0,-1 0 0,1-1 0,0 1 0,0 0 0,0 0 0,0 0 0,0 0 0,0 1 0,1-1 0,-1 0 0,1 1 0,-1-1 0,1 1 0,0-1 0,0 1 0,0 0 0,0 0 0,0 4 0,1-5 0,1 1 0,-1-1 0,1 0 0,0 0 0,0 1 0,0-1 0,0 0 0,0 0 0,1 0 0,-1 0 0,0 0 0,1 0 0,0-1 0,-1 1 0,1 0 0,0-1 0,0 1 0,0-1 0,3 2 0,13 6 0,0 0 0,0-1 0,1-1 0,38 9 0,46 7 0,166 13 0,106-13 0,-321-21 0,-514-6 0,232 4 0,-614-2 0,1550 1 0,-684 1 0,-12 1 0,-1 0 0,1-2 0,-1 1 0,0-1 0,1-1 0,-1 0 0,0 0 0,0-1 0,0-1 0,17-7 0,-27 10 0,0 1 0,0-1 0,0 1 0,-1-1 0,1 0 0,0 1 0,-1-1 0,1 0 0,0 0 0,-1 1 0,1-1 0,-1 0 0,1 0 0,-1 0 0,1 0 0,-1 0 0,0 0 0,0 1 0,1-1 0,-1 0 0,0 0 0,0 0 0,0 0 0,0 0 0,0 0 0,0 0 0,0 0 0,0 0 0,0 0 0,-1 0 0,1 0 0,0 0 0,-1 0 0,1 0 0,0 0 0,-1 1 0,1-1 0,-1 0 0,0 0 0,1 0 0,-1 1 0,1-1 0,-1 0 0,-1 0 0,-40-31 0,-12 4 0,-1 3 0,-1 2 0,-2 2 0,-88-19 0,108 30 0,-170-37 0,121 30 0,-135-45 0,220 62 0,0-1 0,1 1 0,-1-1 0,0 0 0,1 1 0,-1-1 0,1 0 0,-1 0 0,1 0 0,-1 0 0,1 0 0,-1 0 0,1-1 0,-2-2 0,3 4 0,0-1 0,0 1 0,0-1 0,1 1 0,-1 0 0,0-1 0,0 1 0,1-1 0,-1 1 0,0-1 0,1 1 0,-1 0 0,0-1 0,1 1 0,-1 0 0,0-1 0,1 1 0,-1 0 0,1-1 0,-1 1 0,1 0 0,-1 0 0,1 0 0,-1-1 0,1 1 0,-1 0 0,1 0 0,-1 0 0,1 0 0,0 0 0,55-7 0,187 5 0,-211-1 0,-68-1 0,-836-10 0,871 14 0,-36 0 0,1 2 0,-70 11 0,102-12 0,0 0 0,0 0 0,1 1 0,-1-1 0,0 1 0,1 0 0,-1 0 0,-4 3 0,7-4 0,0 0 0,0 0 0,0 0 0,1-1 0,-1 1 0,0 0 0,0 1 0,1-1 0,-1 0 0,0 0 0,1 0 0,-1 0 0,1 0 0,0 1 0,-1-1 0,1 0 0,0 0 0,-1 3 0,2-1 0,0 0 0,0 0 0,0 0 0,0 0 0,1 0 0,-1-1 0,1 1 0,0 0 0,0-1 0,0 0 0,0 1 0,0-1 0,0 0 0,0 0 0,1 0 0,-1 0 0,1 0 0,-1-1 0,1 1 0,5 1 0,24 11 0,0 0 0,1-3 0,1 0 0,48 8 0,1 0 0,-6 1 0,-21-8 0,0 3 0,-1 2 0,98 46 0,-151-62 0,1 1 0,-1-1 0,1 0 0,-1 1 0,0 0 0,1-1 0,-1 1 0,0 0 0,0 0 0,0 0 0,-1 1 0,1-1 0,0 0 0,-1 1 0,1-1 0,-1 1 0,0-1 0,2 5 0,-3-4 0,0-1 0,0 0 0,-1 1 0,1-1 0,0 0 0,-1 1 0,1-1 0,-1 0 0,0 0 0,0 1 0,1-1 0,-2 0 0,1 0 0,0 0 0,0 0 0,-1 0 0,-2 3 0,-8 7 0,-1-1 0,-1 0 0,1-1 0,-31 17 0,33-20 0,-146 77 0,85-47 0,-89 61 0,157-95 0,-29 25 0,32-27 0,0 0 0,1-1 0,-1 1 0,0 0 0,1 0 0,-1 0 0,1 0 0,-1-1 0,1 1 0,0 0 0,-1 0 0,1 0 0,0 0 0,0 0 0,0 0 0,0 0 0,-1 0 0,1 0 0,0 0 0,1 0 0,-1 0 0,0 0 0,0 0 0,0 0 0,1 0 0,-1 0 0,0 0 0,1 0 0,-1 0 0,1-1 0,-1 1 0,1 0 0,-1 0 0,1 0 0,0-1 0,-1 1 0,2 1 0,4 2 0,1 0 0,-1 0 0,1 0 0,0-1 0,0 0 0,0 0 0,14 3 0,64 11 0,69 2 0,0-6 0,288-14 0,-518-5 0,20 0 0,-83 0 0,-104-9 0,235 14 0,0 0 0,0 0 0,0-1 0,0 0 0,0-1 0,0 1 0,1-2 0,-1 1 0,-12-9 0,17 10 0,0-1 0,0 0 0,1 0 0,-1 0 0,1-1 0,-1 1 0,1-1 0,0 1 0,0-1 0,1 0 0,-1 0 0,1 0 0,0 0 0,0 0 0,0 0 0,0 0 0,1 0 0,-1 0 0,1 0 0,1-8 0,1-19 0,-1 24 0,0 0 0,0 0 0,-1 0 0,0 0 0,0 0 0,0-1 0,-1 1 0,0 0 0,-1 0 0,0 1 0,0-1 0,0 0 0,-1 1 0,0-1 0,-5-8 0,-28-21-1365,-6 6-5461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1T02:40:07.436"/>
    </inkml:context>
    <inkml:brush xml:id="br0">
      <inkml:brushProperty name="width" value="0.05" units="cm"/>
      <inkml:brushProperty name="height" value="0.05" units="cm"/>
      <inkml:brushProperty name="color" value="#FFFFFF"/>
    </inkml:brush>
  </inkml:definitions>
  <inkml:trace contextRef="#ctx0" brushRef="#br0">1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1T02:41:50.873"/>
    </inkml:context>
    <inkml:brush xml:id="br0">
      <inkml:brushProperty name="width" value="0.05" units="cm"/>
      <inkml:brushProperty name="height" value="0.05" units="cm"/>
      <inkml:brushProperty name="color" value="#FFFFFF"/>
    </inkml:brush>
  </inkml:definitions>
  <inkml:trace contextRef="#ctx0" brushRef="#br0">2870 292 24575,'3'4'0,"0"1"0,0-1 0,0 1 0,-1 0 0,1 0 0,-1 0 0,0 0 0,2 8 0,-3-6 0,1-1 0,1 0 0,-1 0 0,1 0 0,6 11 0,2-3 0,37 55 0,-45-64 0,-1 0 0,1 0 0,-1 1 0,0-1 0,0 0 0,-1 1 0,0 0 0,0-1 0,0 1 0,0 0 0,-1-1 0,0 8 0,-7 75 0,7-87 0,0 0 0,-1-1 0,1 1 0,0 0 0,-1-1 0,1 1 0,0 0 0,-1-1 0,1 1 0,-1-1 0,1 1 0,-1-1 0,1 1 0,-1-1 0,1 1 0,-1-1 0,0 0 0,1 1 0,-1-1 0,0 0 0,1 1 0,-1-1 0,0 0 0,1 0 0,-1 0 0,0 0 0,0 0 0,1 1 0,-1-1 0,0 0 0,1-1 0,-1 1 0,0 0 0,0 0 0,1 0 0,-1 0 0,0-1 0,1 1 0,-1 0 0,-1-1 0,-31-15 0,26 12 0,-55-34 0,-20-10 0,82 48 0,0 1 0,0-1 0,0 0 0,1 1 0,-1-1 0,0 0 0,0 1 0,0-1 0,0 1 0,0-1 0,0 0 0,1 1 0,-1-1 0,0 0 0,0 1 0,0-1 0,-1 1 0,1-1 0,0 0 0,0 1 0,0-1 0,0 1 0,0-1 0,0 0 0,0 1 0,-1-1 0,1 0 0,0 1 0,0-1 0,-1 0 0,1 1 0,0-1 0,0 0 0,-1 0 0,1 1 0,0-1 0,-1 0 0,1 0 0,0 1 0,-1-1 0,1 0 0,0 0 0,-1 0 0,1 0 0,0 0 0,-1 0 0,1 1 0,-1-1 0,1 0 0,0 0 0,-1 0 0,1 0 0,-1 0 0,1-1 0,0 1 0,-1 0 0,1 0 0,-1 0 0,1 0 0,0 0 0,-1 0 0,1-1 0,0 1 0,-1 0 0,17 31 0,13 9 0,1 0 0,62 62 0,-90-100 0,0 0 0,0 0 0,0-1 0,0 1 0,1 0 0,-1-1 0,1 0 0,-1 1 0,1-1 0,2 1 0,-4-2 0,-1 0 0,0 0 0,1 0 0,-1 0 0,0 0 0,1 0 0,-1 0 0,1-1 0,-1 1 0,0 0 0,1 0 0,-1 0 0,0 0 0,1 0 0,-1-1 0,0 1 0,0 0 0,1 0 0,-1 0 0,0-1 0,0 1 0,1 0 0,-1 0 0,0-1 0,0 1 0,1 0 0,-1-1 0,0 1 0,0 0 0,0-1 0,0 1 0,0 0 0,0-1 0,0 1 0,1 0 0,-1-1 0,0 1 0,0-1 0,0 1 0,0 0 0,-1-1 0,1-5 0,-1 0 0,0 0 0,0 0 0,-1 1 0,0-1 0,0 1 0,-5-11 0,-16-29 0,-1 1 0,-37-50 0,40 73 0,21 21 0,-1 0 0,1-1 0,-1 1 0,1 0 0,0 0 0,-1-1 0,1 1 0,-1 0 0,1 0 0,-1 0 0,1 0 0,-1-1 0,1 1 0,-1 0 0,1 0 0,-1 0 0,1 0 0,-1 0 0,1 0 0,-1 0 0,1 1 0,-1-1 0,1 0 0,-1 0 0,1 0 0,0 0 0,-1 1 0,0 1 0,0 0 0,1-1 0,-1 1 0,1 0 0,0 0 0,-1 0 0,1 0 0,0 0 0,0 0 0,0 0 0,1 0 0,-1 0 0,0 0 0,1 0 0,-1 0 0,1 0 0,0 0 0,-1 0 0,1-1 0,0 1 0,2 2 0,42 79 0,-41-77 0,1 1 0,-1-1 0,1 0 0,0 0 0,0-1 0,1 0 0,0 1 0,0-2 0,0 1 0,7 3 0,-48-57 0,4 8 0,30 38 0,21 26 0,55 80 0,-46-60 0,53 58 0,-81-99 0,0 0 0,0-1 0,0 1 0,0-1 0,1 0 0,-1 1 0,1-1 0,-1 0 0,1 0 0,-1 0 0,1 0 0,-1 0 0,1 0 0,0 0 0,0-1 0,2 1 0,-4-2 0,0 0 0,1 0 0,-1 0 0,0 0 0,0 0 0,0 0 0,0 0 0,0 0 0,0 0 0,0 0 0,0 0 0,-1 0 0,1-1 0,0 1 0,0 0 0,-1 0 0,1 0 0,-2-1 0,-30-65 0,14 36 0,-36-42 0,32 45 0,-31-52 0,51 77 0,1 0 0,-1 1 0,1-1 0,-1 0 0,1 0 0,0 0 0,0 0 0,0-1 0,0 1 0,1 0 0,-1 0 0,1-1 0,0 1 0,0 0 0,0 0 0,0-1 0,1 1 0,-1 0 0,1 0 0,0 0 0,0 0 0,0-1 0,0 1 0,3-4 0,1 2 0,-1 0 0,1 0 0,0 0 0,1 1 0,-1 0 0,1 0 0,0 0 0,0 0 0,0 1 0,14-5 0,69-22 0,-68 25 0,0-1 0,0-2 0,0 0 0,-1-1 0,33-21 0,-52 30 0,-1 0 0,0 0 0,0 0 0,1 0 0,-1-1 0,0 1 0,0 0 0,1 0 0,-1 0 0,0-1 0,0 1 0,0 0 0,1 0 0,-1-1 0,0 1 0,0 0 0,0 0 0,0-1 0,0 1 0,0 0 0,0-1 0,1 1 0,-1 0 0,0 0 0,0-1 0,0 1 0,0 0 0,0-1 0,0 1 0,0 0 0,-1-1 0,1 1 0,0 0 0,0 0 0,0-1 0,0 1 0,0 0 0,0-1 0,0 1 0,-1 0 0,1 0 0,0-1 0,0 1 0,0 0 0,-1 0 0,1 0 0,0-1 0,0 1 0,-1 0 0,1 0 0,0 0 0,0 0 0,-1 0 0,1-1 0,0 1 0,-1 0 0,1 0 0,0 0 0,0 0 0,-1 0 0,1 0 0,0 0 0,-1 0 0,1 0 0,0 0 0,-1 0 0,1 0 0,0 0 0,-1 1 0,-26-3 0,-5 5 0,1 2 0,-36 11 0,42-10 0,1 0 0,-1-1 0,0-1 0,-49 0 0,73-4 0,-1 0 0,1 0 0,0 1 0,-1-1 0,1 0 0,0-1 0,-1 1 0,1 0 0,0 0 0,0-1 0,-1 1 0,1 0 0,0-1 0,0 1 0,-1-1 0,1 0 0,0 1 0,0-1 0,0 0 0,0 0 0,0 1 0,0-1 0,0 0 0,0 0 0,0 0 0,1 0 0,-1-1 0,0 1 0,1 0 0,-1 0 0,1 0 0,-1 0 0,1-1 0,-1 1 0,1 0 0,0-1 0,0 1 0,-1 0 0,1 0 0,0-1 0,0 1 0,0 0 0,1-2 0,0-1 0,0 0 0,1 0 0,-1 1 0,1-1 0,0 0 0,0 1 0,0 0 0,1-1 0,-1 1 0,1 0 0,0 0 0,0 0 0,3-2 0,3-2 0,-6 5 0,0 1 0,-1-1 0,1 0 0,-1 0 0,1 0 0,-1-1 0,0 1 0,0-1 0,0 1 0,2-5 0,-4 7 0,0-1 0,0 1 0,0-1 0,0 1 0,0-1 0,0 1 0,0 0 0,0-1 0,0 1 0,0-1 0,-1 1 0,1 0 0,0-1 0,0 1 0,0-1 0,-1 1 0,1 0 0,0-1 0,-1 1 0,1 0 0,0-1 0,-1 1 0,1 0 0,0 0 0,-1-1 0,1 1 0,0 0 0,-1 0 0,0-1 0,-29-7 0,-21 2 0,-1 3 0,-51 3 0,-24-1 0,519 6 0,-297-6 0,-686-45 0,435 28 0,2 3 0,-338-50 0,477 62 0,1 0 0,-1-2 0,1 1 0,-16-8 0,30 11 0,-1 1 0,0 0 0,0-1 0,0 1 0,0-1 0,0 1 0,1-1 0,-1 1 0,0-1 0,1 1 0,-1-1 0,0 0 0,1 0 0,-1 1 0,1-1 0,-1 0 0,1 0 0,-1 1 0,1-1 0,-1 0 0,1 0 0,0 0 0,-1-1 0,2 1 0,-1 0 0,0 1 0,1-1 0,-1 0 0,0 0 0,1 1 0,-1-1 0,1 0 0,0 1 0,-1-1 0,1 0 0,-1 1 0,1-1 0,0 1 0,-1-1 0,1 1 0,0-1 0,0 1 0,1-1 0,48-14 0,32 3 0,117-2 0,85 13 0,-257 1 0,-4 1 0,-20-1 0,-6 0 0,-37 1 0,-59 2 0,-3 0 0,-187-16 0,276 9 0,19 1 0,28-1 0,246-2 0,-126 5 0,-540 2 0,448-1 0,144 5 0,-187-1 0,-14 1 0,-36 7 0,-63 7 0,0-4 0,-129 4 0,1 0 0,201-15 0,27-2 0,42 1 0,312 0 0,138 5 0,-9 37 0,-424-31 0,-64-14 0,-1 0 0,1 0 0,-1 0 0,1 0 0,-1 1 0,1-1 0,0 0 0,-1 0 0,1 0 0,-1 0 0,0 1 0,1-1 0,-1 0 0,1 1 0,-1-1 0,1 0 0,-1 1 0,0-1 0,1 0 0,-1 1 0,0-1 0,1 1 0,-1-1 0,0 1 0,1-1 0,-1 1 0,0-1 0,0 1 0,-26 8 0,-266 6 0,226-14 0,-1048 1-675,274-2 227,1866 0 448,-997 0 40,-15-1 60,-1 1-1,0 0 1,0 1-1,0 0 1,0 1-1,0 1 1,0 0-1,19 8 1,-31-11-96,-1 0-1,1 0 1,-1 0-1,1 0 0,0 1 1,-1-1-1,1 0 1,-1 0-1,1 1 1,-1-1-1,1 0 1,-1 1-1,0-1 1,1 0-1,-1 1 1,1-1-1,-1 1 1,0-1-1,1 1 1,-1-1-1,0 1 1,1-1-1,-1 1 1,0-1-1,0 1 1,0-1-1,1 1 1,-1 0-1,0-1 1,0 1-1,0-1 1,0 1-1,0 0 1,0-1-1,0 1 1,0-1-1,0 1 1,0-1-1,-1 1 1,1 0-1,0-1 1,0 1-1,0-1 1,-1 1-1,1-1 1,0 1-1,-1-1 1,1 1-1,0-1 1,-1 1-1,1-1 1,-1 0-1,1 1 1,-1-1-1,1 0 1,-1 1-1,0-1 1,-35 17-20,-51 7 16,-1-5 0,-148 15 0,61-11 0,139-15 0,36-8 0,1 0 0,-1 0 0,0 0 0,0 0 0,0 0 0,0 0 0,1 0 0,-1 0 0,0 0 0,0 0 0,0 0 0,0 0 0,0 0 0,1 0 0,-1 0 0,0 0 0,0 0 0,0 1 0,0-1 0,0 0 0,0 0 0,1 0 0,-1 0 0,0 0 0,0 0 0,0 0 0,0 0 0,0 1 0,0-1 0,0 0 0,0 0 0,0 0 0,0 0 0,0 0 0,0 1 0,1-1 0,-1 0 0,0 0 0,0 0 0,0 0 0,0 0 0,0 1 0,0-1 0,0 0 0,0 0 0,-1 0 0,1 0 0,0 0 0,0 1 0,0-1 0,0 0 0,0 0 0,0 0 0,0 0 0,0 0 0,0 1 0,0-1 0,0 0 0,0 0 0,-1 0 0,74 7 0,925 78 0,-950-79 0,-28-5 0,0 1 0,0 1 0,0 1 0,0 1 0,0 1 0,26 11 0,-45-17 0,-1 0 0,0 0 0,0 0 0,1 1 0,-1-1 0,0 0 0,0 0 0,0 0 0,1 0 0,-1 0 0,0 0 0,0 0 0,0 1 0,0-1 0,1 0 0,-1 0 0,0 0 0,0 1 0,0-1 0,0 0 0,0 0 0,1 0 0,-1 1 0,0-1 0,0 0 0,0 0 0,0 0 0,0 1 0,0-1 0,0 0 0,0 0 0,0 1 0,0-1 0,0 0 0,0 0 0,0 1 0,0-1 0,0 0 0,0 0 0,0 1 0,0-1 0,0 0 0,-1 0 0,1 1 0,-18 6 0,-28 0 0,0-2 0,-72-2 0,65-2 0,-781 0 0,2325 66-1060,-526 63 1060,-904-121 0,-20-4 0,0 1 0,-1 2 0,1 2 0,47 19 0,-71-16 0,-17-12 0,0-1 0,0 1 0,0-1 0,0 0 0,0 1 0,0-1 0,0 1 0,0-1 0,0 1 0,0-1 0,-1 1 0,1-1 0,0 0 0,0 1 0,-1-1 0,1 0 0,0 1 0,-1-1 0,1 0 0,0 1 0,-1-1 0,1 0 0,0 1 0,-1-1 0,1 0 0,-1 0 0,1 1 0,0-1 0,-1 0 0,1 0 0,-1 0 0,0 0 0,-16 5 0,1-1 0,-1-1 0,-33 2 0,-778 13-343,638-19 233,-122-4 1050,785 3-456,-328 2-395,-316 0-123,-1470-16-1248,1535 9 1282,949 1 124,-481 8-45,773-1-204,-1306-1 125,-1583 0-97,3017 0 1429,-1593 0-1329,-6 0-324,-6 1-18,-544-4-519,15-31 448,709 18 410,136 9 0,26 7 0,0 0 0,0-1 0,0 1 0,0 0 0,0 0 0,0-1 0,0 1 0,0 0 0,0 0 0,0-1 0,0 1 0,0 0 0,1 0 0,-1-1 0,0 1 0,0 0 0,0 0 0,0-1 0,1 1 0,-1 0 0,0 0 0,0 0 0,1 0 0,-1-1 0,0 1 0,0 0 0,1 0 0,-1 0 0,0 0 0,0 0 0,1 0 0,-1 0 0,0 0 0,0 0 0,1 0 0,-1 0 0,0 0 0,1 0 0,-1 0 0,0 0 0,0 0 0,1 0 0,-1 0 0,0 0 0,0 0 0,1 0 0,-1 0 0,0 1 0,65-9 0,125 2 0,-98 6 0,2055-4-317,-1054 7 202,-2400-35 424,1079 16 1319,196 8-1331,33 2-187,17-2-94,234-59-16,-86 26 0,-110 26 0,-29 10 0,0-2 0,0-1 0,-1-1 0,-1-1 0,46-26 0,-70 36 0,0 0 0,0-1 0,0 1 0,0-1 0,0 1 0,-1-1 0,1 1 0,0-1 0,0 0 0,0 1 0,0-1 0,-1 0 0,1 0 0,0 0 0,-1 1 0,1-1 0,-1 0 0,1 0 0,-1 0 0,1 0 0,-1 0 0,0 0 0,1 0 0,-1 0 0,0 0 0,0 0 0,0 0 0,0 0 0,0 0 0,0-1 0,0 1 0,0 0 0,0 0 0,0 0 0,-1 0 0,1 0 0,0 0 0,-1 0 0,0-1 0,-3-2 0,1 1 0,-1 0 0,0 0 0,0 0 0,0 1 0,0-1 0,-1 1 0,1 0 0,-8-2 0,-37-12 0,0 1 0,-91-13 0,-111 0 0,203 24 0,-893-28-1365,889 34-5461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1T02:41:53.467"/>
    </inkml:context>
    <inkml:brush xml:id="br0">
      <inkml:brushProperty name="width" value="0.05" units="cm"/>
      <inkml:brushProperty name="height" value="0.05" units="cm"/>
      <inkml:brushProperty name="color" value="#FFFFFF"/>
    </inkml:brush>
  </inkml:definitions>
  <inkml:trace contextRef="#ctx0" brushRef="#br0">1038 1201 24575,'8'-11'0,"0"-1"0,0 2 0,1-1 0,1 1 0,0 0 0,0 1 0,1 0 0,20-12 0,13-12 0,-20 12 0,-2-1 0,-1-1 0,0-1 0,-2-1 0,32-53 0,-33 56 0,-17 22 0,-1 0 0,1-1 0,0 1 0,-1 0 0,1-1 0,0 1 0,-1 0 0,1 0 0,0 0 0,0 0 0,-1 0 0,1-1 0,0 1 0,0 1 0,-1-1 0,1 0 0,0 0 0,-1 0 0,1 0 0,0 0 0,1 1 0,1 2 0,0-1 0,1 1 0,-1 0 0,0 0 0,-1 0 0,1 1 0,-1-1 0,1 1 0,3 7 0,25 48 0,35 92 0,-1-1 0,-24-70 0,4-2 0,3-2 0,3-2 0,113 125 0,-147-180 0,2-1 0,0-1 0,34 23 0,-49-37 0,1 0 0,-1 0 0,1 0 0,0 0 0,0-1 0,0 0 0,0 0 0,1 0 0,-1-1 0,0 0 0,1 0 0,-1 0 0,1-1 0,-1 1 0,1-1 0,0-1 0,-1 1 0,1-1 0,-1 0 0,0 0 0,1 0 0,8-5 0,-10 4 0,0-1 0,-1 0 0,1 0 0,-1 0 0,0-1 0,0 1 0,0-1 0,0 1 0,-1-1 0,1 0 0,-1 0 0,0 0 0,0-1 0,-1 1 0,1 0 0,-1-1 0,0 1 0,0-1 0,1-8 0,-1-10 0,0-1 0,-4-39 0,2 38 0,1 13 0,-1 0 0,0 1 0,-1-1 0,0 1 0,-1 0 0,0 0 0,-1 0 0,0 0 0,0 0 0,-1 1 0,-1-1 0,0 1 0,0 1 0,-1-1 0,0 1 0,-1 0 0,-14-12 0,-98-89 0,-234-163 0,-593-317 0,876 550 0,-137-56 0,174 85 0,-1 2 0,0 1 0,-42-3 0,36 6 0,-66-18 0,102 20 0,-1 1 0,1-1 0,0-1 0,0 1 0,0-1 0,1 0 0,-1 0 0,1 0 0,0 0 0,0-1 0,0 0 0,1 0 0,0 0 0,0 0 0,0 0 0,0-1 0,1 1 0,0-1 0,0 0 0,-1-7 0,1 8 0,1 1 0,0-1 0,0 1 0,0-1 0,1 0 0,0 1 0,0-1 0,0 0 0,0 1 0,1-1 0,-1 0 0,1 1 0,0-1 0,1 1 0,-1-1 0,1 1 0,0 0 0,0-1 0,0 1 0,1 0 0,-1 0 0,1 1 0,0-1 0,0 0 0,0 1 0,7-5 0,4 1 0,0 2 0,0-1 0,1 2 0,0 0 0,0 1 0,0 0 0,0 1 0,0 1 0,28 1 0,-10-2 0,22 0 0,20-4 0,-1 4 0,144 16 0,-210-13 0,-1 0 0,1 1 0,-1 0 0,0 1 0,1-1 0,-1 2 0,0-1 0,-1 1 0,1 0 0,-1 0 0,0 0 0,0 1 0,0 0 0,0 1 0,-1-1 0,6 9 0,-2 0 0,-1 0 0,0 0 0,-1 1 0,-1 0 0,0 0 0,5 26 0,2 15-341,-3 1 0,-2 0-1,1 110 1,-10-128-6485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1T02:42:53.593"/>
    </inkml:context>
    <inkml:brush xml:id="br0">
      <inkml:brushProperty name="width" value="0.05" units="cm"/>
      <inkml:brushProperty name="height" value="0.05" units="cm"/>
      <inkml:brushProperty name="color" value="#FFFFFF"/>
    </inkml:brush>
  </inkml:definitions>
  <inkml:trace contextRef="#ctx0" brushRef="#br0">2715 1357 24575,'69'4'0,"115"19"0,-161-19 0,12 4 0,-41-4 0,-27 0 0,-433 3 0,-10 0 0,453-5 0,-1 0 0,-28 7 0,37 0 0,27 0 0,32 5 0,0-2 0,74 10 0,-35-7 0,848 130 0,-831-130 0,-89-11 0,-26 0 0,-468 0 0,300-9 0,-43 2 0,627 4 0,-173-4 0,-27 3 0,-1272 0 0,2147-23 0,-1055 21 0,-19 2 0,-4 0 0,-31 3 0,31-3 0,0 1 0,0-1 0,0 0 0,0 1 0,1-1 0,-1 1 0,0-1 0,0 1 0,1 0 0,-1 0 0,0 0 0,1 0 0,-1 0 0,-1 1 0,9 7 0,23 3 0,39 5 0,68 9 0,-46-11 0,-27 2 0,-63-17 0,0 0 0,1 0 0,-1 0 0,0 0 0,0 0 0,0 0 0,1 0 0,-1 0 0,0 0 0,0 0 0,0 0 0,0 0 0,1 0 0,-1 1 0,0-1 0,0 0 0,0 0 0,0 0 0,0 0 0,1 0 0,-1 1 0,0-1 0,0 0 0,0 0 0,0 0 0,0 0 0,0 0 0,0 1 0,0-1 0,0 0 0,0 0 0,0 0 0,0 1 0,1-1 0,-1 0 0,0 0 0,0 0 0,-1 1 0,1-1 0,0 0 0,0 0 0,0 0 0,0 0 0,0 1 0,0-1 0,0 0 0,-15 6 0,-52 2 0,0-2 0,-122-6 0,96-2 0,-389-14 0,439 11 0,43 5 0,0 0 0,0 0 0,0 0 0,0 0 0,0 0 0,0 0 0,0 0 0,0 0 0,1 0 0,-1 0 0,0 0 0,0 0 0,0 0 0,0 0 0,0 0 0,0 0 0,0 0 0,0 0 0,0 0 0,0 0 0,0 0 0,0-1 0,0 1 0,0 0 0,0 0 0,0 0 0,0 0 0,0 0 0,0 0 0,0 0 0,1 0 0,-1 0 0,0 0 0,0 0 0,0 0 0,0-1 0,0 1 0,0 0 0,-1 0 0,1 0 0,0 0 0,0 0 0,24-2 0,589-2 0,-568 9 0,-44-5 0,-1 0 0,1 0 0,0 0 0,-1 0 0,1 0 0,-1 1 0,1-1 0,-1 0 0,1 0 0,-1 0 0,1 1 0,-1-1 0,0 0 0,1 1 0,-1-1 0,1 0 0,-1 1 0,0-1 0,1 1 0,-1-1 0,0 0 0,1 1 0,-1-1 0,0 1 0,1-1 0,-1 1 0,0-1 0,0 1 0,0-1 0,0 1 0,0-1 0,1 2 0,-12 15 0,-27 12 0,35-27 0,0-1 0,1 1 0,-1-1 0,0 1 0,1 0 0,0 0 0,-1 0 0,1 0 0,0 0 0,0 1 0,0-1 0,0 1 0,1-1 0,-1 1 0,1-1 0,-1 1 0,1 0 0,0 0 0,0 0 0,-1 4 0,3-4 0,0 0 0,-1 0 0,1 0 0,0-1 0,1 1 0,-1 0 0,0-1 0,1 1 0,-1-1 0,1 1 0,0-1 0,0 0 0,0 1 0,0-1 0,0 0 0,1-1 0,-1 1 0,0 0 0,1-1 0,0 1 0,-1-1 0,5 2 0,33 16 0,2-2 0,0-2 0,1-2 0,0-2 0,63 9 0,-65-12 0,114 19 0,48 10 0,-185-31 0,-24-2 0,-35 0 0,-503-5 0,206-3 0,1190 3 0,-823 1 0,-10 1 0,1-1 0,0-1 0,0-1 0,-1-1 0,32-8 0,-50 11 0,-1 0 0,1-1 0,0 1 0,0 0 0,0 0 0,0 0 0,0-1 0,0 1 0,-1 0 0,1-1 0,0 1 0,0-1 0,-1 1 0,1-1 0,0 1 0,0-1 0,-1 0 0,1 1 0,-1-1 0,1 0 0,-1 1 0,1-1 0,-1 0 0,1 0 0,-1 0 0,1 1 0,-1-1 0,0 0 0,0 0 0,1 0 0,-1 0 0,0 0 0,0 0 0,0 0 0,0 1 0,0-1 0,0 0 0,0 0 0,0 0 0,-1 0 0,1-1 0,-2-1 0,-1 0 0,1 0 0,-1 0 0,0 1 0,1-1 0,-1 1 0,0-1 0,-1 1 0,1 0 0,-4-2 0,-23-11 0,0 1 0,-1 1 0,0 1 0,-36-7 0,-137-22 0,152 32 0,-235-37 0,-192-39 0,459 81 0,-32-8 0,50 12 0,0-1 0,-1 0 0,1 1 0,0-1 0,0 0 0,0 0 0,0 0 0,0 0 0,0-1 0,1 1 0,-1 0 0,0-1 0,0 0 0,1 1 0,-3-4 0,4 4 0,0 0 0,0 0 0,0 0 0,0 0 0,1 1 0,-1-1 0,0 0 0,0 0 0,1 0 0,-1 0 0,1 0 0,-1 1 0,1-1 0,-1 0 0,1 0 0,-1 0 0,1 1 0,0-1 0,-1 0 0,1 1 0,0-1 0,-1 1 0,1-1 0,0 1 0,0-1 0,0 1 0,0 0 0,-1-1 0,1 1 0,0 0 0,0-1 0,1 1 0,27-11 0,1 2 0,0 1 0,57-8 0,-59 12 0,586-81 0,-388 57 0,-203 26 0,-1-2 0,26-7 0,-28-1 0,-20 12 0,0-1 0,1 1 0,-1-1 0,0 1 0,0 0 0,0-1 0,1 1 0,-1-1 0,0 1 0,0 0 0,0-1 0,0 1 0,0-1 0,0 1 0,0-1 0,0 1 0,0-1 0,0 1 0,0 0 0,0-1 0,0 1 0,0-1 0,-1 1 0,1-1 0,0 1 0,0 0 0,0-1 0,-1 1 0,1-1 0,0 1 0,0 0 0,-1-1 0,1 1 0,-8-6 0,0 0 0,-1 1 0,1 0 0,-1 1 0,0 0 0,0 0 0,-10-2 0,-174-58 0,-135-37 0,-135-33-537,-1346-359-3041,1743 474 3470,7 4 85,0-2-1,-84-39 1,140 55 25,0 0-1,1-1 1,-1 1-1,0-1 1,1 0 0,-1 0-1,0 0 1,1 0 0,0 0-1,0 0 1,0-1 0,-3-2-1,5 4-3,0 0 0,-1 0 0,1 0 0,0 0 0,0 0 0,0 0 0,-1 0 1,1 0-1,0 1 0,0-1 0,0 0 0,1 0 0,-1 0 0,0 0 0,0 0 0,0 0 0,1 0 0,-1 0 0,0 1 0,1-1 0,-1 0 0,1 0 0,-1 0 0,1 1 0,-1-1 0,2-1 0,3-2 62,0-1-1,1 1 1,0 0-1,0 1 1,0-1 0,1 1-1,-1 1 1,11-4-1,70-21 759,1 5 0,0 3 0,2 4 0,157-6 0,363 30-1131,-607-9 325,244 17-12,-182-6 0,-64-11 0,-1 0 0,0 0 0,0 0 0,1 0 0,-1 0 0,0 0 0,0 0 0,1 1 0,-1-1 0,0 0 0,0 0 0,1 0 0,-1 0 0,0 0 0,0 1 0,1-1 0,-1 0 0,0 0 0,0 0 0,0 1 0,0-1 0,1 0 0,-1 0 0,0 1 0,0-1 0,0 0 0,0 0 0,0 1 0,0-1 0,0 0 0,0 1 0,0-1 0,0 0 0,0 0 0,0 1 0,0-1 0,0 0 0,0 1 0,-15 9 0,-36 9 0,0-3 0,-74 14 0,95-24 0,-217 42 0,115-26 0,-197 61 0,320-80 0,1 0 0,-1 0 0,1 1 0,-1 0 0,1 1 0,1 0 0,-9 6 0,15-11 0,1 1 0,-1 0 0,1-1 0,-1 1 0,0 0 0,1-1 0,0 1 0,-1 0 0,1 0 0,-1-1 0,1 1 0,0 0 0,0 0 0,-1 0 0,1 0 0,0-1 0,0 1 0,0 0 0,0 0 0,0 0 0,0 0 0,0 0 0,0-1 0,0 1 0,1 0 0,-1 0 0,0 0 0,0 0 0,1-1 0,-1 1 0,0 0 0,1 0 0,-1-1 0,1 1 0,-1 0 0,1-1 0,0 1 0,-1 0 0,1-1 0,0 1 0,-1-1 0,1 1 0,0-1 0,-1 1 0,1-1 0,0 0 0,1 1 0,10 6 0,0-1 0,0-1 0,0 0 0,0 0 0,1-2 0,17 4 0,94 12 0,-94-15 0,287 23 0,82 12 0,-370-31 0,-41-2 0,-65 0 0,-385 1 0,-29 2 0,341 4 0,111-4 0,38-9 0,1 0 0,-1 0 0,1 0 0,-1 0 0,1 0 0,0 0 0,-1 1 0,1-1 0,-1 0 0,1 0 0,0 0 0,-1 1 0,1-1 0,-1 0 0,1 1 0,0-1 0,-1 0 0,1 1 0,0-1 0,0 0 0,-1 1 0,1-1 0,0 1 0,0-1 0,-1 0 0,1 1 0,0-1 0,0 1 0,0-1 0,0 1 0,0 0 0,3 1 0,0 1 0,0-1 0,1 1 0,-1-1 0,1 0 0,-1-1 0,1 1 0,0 0 0,0-1 0,0 0 0,0 0 0,4 0 0,354 76 0,19-26 0,-223-31 0,36 4 0,260 40 0,-440-62 0,5 0 0,0 2 0,0 0 0,0 1 0,-1 0 0,0 2 0,0 0 0,20 12 0,-36-18 0,0 0 0,0 0 0,0 0 0,0 0 0,-1 1 0,1-1 0,-1 1 0,1-1 0,-1 1 0,1-1 0,-1 1 0,0 0 0,0 0 0,1 0 0,-2-1 0,1 1 0,0 0 0,0 0 0,0 0 0,-1 1 0,1-1 0,-1 0 0,0 0 0,0 3 0,0-2 0,-1 0 0,0-1 0,-1 1 0,1-1 0,0 1 0,-1-1 0,1 1 0,-1-1 0,0 0 0,0 0 0,0 0 0,0 0 0,0 0 0,0 0 0,-5 2 0,-10 7 0,-1-1 0,-1-1 0,-36 12 0,-221 64 0,35-13 0,190-53 0,50-19 0,1 0 0,0 0 0,-1 0 0,1 0 0,0 0 0,0 0 0,-1 0 0,1 1 0,0-1 0,-1 0 0,1 0 0,0 0 0,0 0 0,-1 0 0,1 0 0,0 0 0,0 1 0,-1-1 0,1 0 0,0 0 0,0 0 0,-1 1 0,1-1 0,0 0 0,0 0 0,0 1 0,0-1 0,-1 0 0,1 0 0,0 1 0,0-1 0,0 0 0,0 1 0,0-1 0,0 0 0,0 0 0,0 1 0,0-1 0,0 0 0,0 1 0,0-1 0,0 0 0,0 1 0,0-1 0,0 0 0,0 0 0,0 1 0,0-1 0,0 0 0,1 1 0,-1-1 0,0 0 0,0 0 0,0 1 0,0-1 0,1 0 0,-1 0 0,0 0 0,0 1 0,1-1 0,-1 0 0,0 0 0,0 0 0,1 1 0,8 2 0,1-1 0,-1 0 0,0 0 0,1-1 0,0 0 0,-1 0 0,15-2 0,-2 1 0,-4 1 0,197-3 0,-208 1 0,0 0 0,0 0 0,0 0 0,0-1 0,0 0 0,-1-1 0,8-3 0,-13 6 0,0-1 0,0 1 0,0-1 0,0 0 0,0 1 0,0-1 0,-1 0 0,1 0 0,0 0 0,0 0 0,-1 0 0,1 0 0,0 0 0,-1 0 0,1 0 0,-1 0 0,1 0 0,-1 0 0,1-2 0,-1 1 0,-1 1 0,1-1 0,0 0 0,0 1 0,-1-1 0,1 0 0,-1 1 0,0-1 0,1 1 0,-1-1 0,0 1 0,0-1 0,0 1 0,0 0 0,0-1 0,0 1 0,0 0 0,-2-1 0,-9-10 0,-1 2 0,-1 0 0,1 0 0,-2 1 0,1 1 0,-32-13 0,-101-28 0,142 47 0,-87-22 0,-2 5 0,0 3 0,-1 5 0,0 3 0,-109 7 0,598 9 0,-334-9 0,-13 0 0,0 2 0,73 12 0,-119-13 0,0 0 0,0 0 0,0 0 0,0 0 0,0 0 0,0 0 0,0 0 0,-1 1 0,1-1 0,0 0 0,0 1 0,0-1 0,-1 0 0,1 1 0,0-1 0,0 1 0,-1-1 0,1 1 0,0 0 0,-1-1 0,2 2 0,-14 7 0,-34 2 0,19-7 0,-24 3 0,1 1 0,-63 20 0,104-22 0,17-1 0,28 1 0,-33-6 0,1170 58 0,-1211-58 0,-1024-24 0,1041 22 0,30 0 0,44 1 0,623-1 0,-661 2 0,41-3 0,-54 3 0,0 0 0,0 0 0,0-1 0,0 1 0,0 0 0,0-1 0,0 1 0,0-1 0,0 0 0,0 0 0,0 0 0,0 0 0,-1 0 0,1 0 0,0 0 0,-1-1 0,1 1 0,2-3 0,-4 3 0,0-1 0,-1 1 0,1 0 0,0 0 0,0 0 0,0 0 0,-1 0 0,1 0 0,-1 0 0,1 0 0,-1 0 0,1 0 0,-1 0 0,1 0 0,-1 0 0,0 0 0,0 0 0,1 0 0,-1 0 0,0 1 0,0-1 0,0 0 0,0 1 0,0-1 0,0 1 0,0-1 0,0 1 0,0-1 0,-2 0 0,-27-12 0,-1 1 0,0 1 0,-1 1 0,-62-10 0,69 15 0,-608-93 0,208 38 0,316 37 0,83 11 0,26 11 0,0 1 0,0 0 0,0 0 0,-1 0 0,1-1 0,0 1 0,0 0 0,0 0 0,0 0 0,0-1 0,0 1 0,0 0 0,0 0 0,0-1 0,0 1 0,0 0 0,0 0 0,0-1 0,0 1 0,0 0 0,0 0 0,0-1 0,0 1 0,0 0 0,0 0 0,0-1 0,0 1 0,0 0 0,0 0 0,0 0 0,1-1 0,-1 1 0,0 0 0,0 0 0,0 0 0,0 0 0,1-1 0,-1 1 0,0 0 0,0 0 0,0 0 0,1 0 0,-1 0 0,0-1 0,0 1 0,1 0 0,47-11 0,51 2 0,143 6 0,111 22 0,-314-16 0,521 52 0,-481-41 0,-70-9 0,-19 0 0,-33 1 0,-1-2 0,-61-1 0,-7-1 0,110-1 0,-55 2 0,-75 14 0,111-8 0,21-9 0,0 0 0,-1 0 0,1 0 0,0 0 0,0 1 0,0-1 0,0 0 0,0 0 0,0 0 0,0 1 0,0-1 0,0 0 0,0 0 0,0 0 0,0 1 0,0-1 0,0 0 0,0 0 0,0 0 0,0 1 0,0-1 0,0 0 0,0 0 0,0 0 0,1 1 0,-1-1 0,0 0 0,0 0 0,0 0 0,0 0 0,0 1 0,0-1 0,1 0 0,-1 0 0,0 0 0,0 0 0,0 0 0,0 0 0,1 1 0,-1-1 0,0 0 0,0 0 0,0 0 0,1 0 0,-1 0 0,0 0 0,0 0 0,45 12 0,207 28 0,126 28 0,-351-57 0,-27-11 0,0 0 0,0 1 0,0-1 0,0 0 0,0 1 0,0-1 0,0 0 0,0 0 0,0 1 0,0-1 0,0 0 0,0 0 0,0 0 0,0 1 0,-1-1 0,1 0 0,0 0 0,0 1 0,0-1 0,0 0 0,-1 0 0,1 0 0,0 1 0,0-1 0,0 0 0,-1 0 0,1 0 0,0 0 0,0 0 0,0 1 0,-1-1 0,1 0 0,0 0 0,0 0 0,-1 0 0,1 0 0,0 0 0,0 0 0,-1 0 0,1 0 0,0 0 0,0 0 0,-1 0 0,1 0 0,0 0 0,-49 5 0,13-3 0,0 0 0,0-1 0,0-2 0,-40-6 0,75 7 0,0 0 0,1 0 0,-1 0 0,0 0 0,1 0 0,-1 0 0,0 0 0,1 0 0,-1-1 0,1 1 0,-1 0 0,0 0 0,1-1 0,-1 1 0,1-1 0,-1 1 0,1 0 0,-1-1 0,1 1 0,-1-1 0,1 1 0,0-1 0,-1 1 0,0-2 0,9-8 0,25-5 0,47-1 0,-58 9 0,-35-1 0,-44-5 0,-83-7 0,119 14 0,45 2 0,320 2 0,-148 4 0,-667-1 0,374 5 0,95-6 0,-1 0 0,1 0 0,-1 1 0,1-1 0,-1 1 0,1-1 0,0 1 0,-1 0 0,1 0 0,0 0 0,-1 0 0,1 1 0,0-1 0,-2 2 0,3-2 0,1 0 0,0-1 0,0 1 0,0 0 0,0-1 0,-1 1 0,1-1 0,0 1 0,0 0 0,0-1 0,0 1 0,0 0 0,0-1 0,1 1 0,-1 0 0,0-1 0,0 1 0,0-1 0,1 1 0,-1 0 0,0-1 0,1 1 0,-1-1 0,0 1 0,1-1 0,-1 1 0,1-1 0,-1 1 0,0-1 0,1 1 0,0-1 0,0 1 0,7 5 0,0-1 0,0 0 0,0 0 0,1-1 0,12 5 0,167 45 0,-181-50 0,-13-2 0,-18 2 0,0-2 0,0-1 0,-25-2 0,-5 0 0,-163-2 0,-110 1 0,1113 39 0,-743-33 0,55 7 0,-61-3 0,-37-8 0,1 0 0,-1 0 0,0 0 0,0 0 0,0 0 0,0 0 0,0 0 0,0 0 0,0 0 0,0 0 0,0 1 0,0-1 0,1 0 0,-1 0 0,0 0 0,0 0 0,0 0 0,0 0 0,0 0 0,0 0 0,0 0 0,0 0 0,0 0 0,0 1 0,0-1 0,0 0 0,0 0 0,0 0 0,0 0 0,0 0 0,0 0 0,0 0 0,0 0 0,0 1 0,0-1 0,0 0 0,0 0 0,0 0 0,0 0 0,0 0 0,0 0 0,0 0 0,0 0 0,0 0 0,0 1 0,0-1 0,0 0 0,0 0 0,0 0 0,0 0 0,0 0 0,0 0 0,-1 0 0,1 0 0,0 0 0,0 0 0,0 0 0,0 0 0,0 0 0,0 1 0,0-1 0,0 0 0,0 0 0,-1 0 0,1 0 0,0 0 0,0 0 0,-21 4 0,-322 7 0,273-11 0,502-3 0,-417 3 0,0-1 0,-1 0 0,1-1 0,21-7 0,-34 9 0,1 0 0,-1-1 0,0 0 0,0 1 0,0-1 0,0 0 0,0 0 0,0 0 0,0 0 0,-1-1 0,1 1 0,0 0 0,-1-1 0,1 1 0,-1-1 0,1 0 0,-1 1 0,0-1 0,1 0 0,-1 0 0,0 0 0,0 0 0,0 0 0,-1 0 0,1 0 0,0 0 0,-1 0 0,0 0 0,1-1 0,-1 1 0,0 0 0,0 0 0,0 0 0,0-1 0,-1 1 0,1 0 0,0 0 0,-2-4 0,1 4 0,-1-1 0,1 1 0,0 0 0,-1-1 0,0 1 0,1 0 0,-1 0 0,0 0 0,0 0 0,0 1 0,0-1 0,0 0 0,-1 1 0,1-1 0,-1 1 0,1 0 0,0 0 0,-1 0 0,0 0 0,1 1 0,-4-2 0,-65-7 0,55 8 0,-627-5 0,1001 6 0,-139 2 0,-155-1 0,73-3 0,-134 1 0,-11-2 0,-20-3 0,-211-16 0,-16-1 0,197 10 0,57 13 0,1-1 0,-1 1 0,0 0 0,0 0 0,1 0 0,-1-1 0,0 1 0,0 0 0,1 0 0,-1-1 0,1 1 0,-1-1 0,0 1 0,1-1 0,-1 1 0,1-1 0,-1 1 0,1-1 0,-1 1 0,1-1 0,-1 0 0,1 1 0,-1-1 0,1 0 0,0 1 0,0-1 0,-1 0 0,1 1 0,0-1 0,0-1 0,0 1 0,1 0 0,0 0 0,0 0 0,-1 0 0,1 0 0,0 0 0,0 0 0,0 0 0,0 0 0,0 1 0,0-1 0,0 0 0,0 1 0,1-1 0,1 0 0,50-15 0,28 4 0,1 5 0,0 2 0,96 9 0,-23-2 0,-193-2 0,1 2 0,0 1 0,0 2 0,-67 17 0,104-22 0,0 1 0,1-1 0,-1 0 0,0 0 0,0 0 0,0 0 0,1 0 0,-1 1 0,0-1 0,0 0 0,0 0 0,0 0 0,0 1 0,1-1 0,-1 0 0,0 0 0,0 1 0,0-1 0,0 0 0,0 0 0,0 1 0,0-1 0,0 0 0,0 0 0,0 1 0,0-1 0,0 0 0,0 0 0,0 1 0,0-1 0,0 0 0,0 0 0,0 1 0,0-1 0,0 0 0,0 0 0,-1 0 0,1 1 0,0-1 0,0 0 0,0 0 0,0 0 0,-1 1 0,1-1 0,0 0 0,0 0 0,0 0 0,-1 0 0,1 0 0,0 1 0,-1-1 0,32 5 0,54-1 0,-46-4 0,-1 3 0,41 7 0,-68-8 0,0 0 0,0 1 0,-1 1 0,1 0 0,-1 0 0,0 1 0,0 0 0,-1 1 0,1 0 0,-1 0 0,14 15 0,-5-3 0,0-1 0,1 0 0,32 20 0,-39-30 0,0 0 0,0-2 0,0 1 0,1-1 0,0-1 0,0 0 0,1-1 0,15 1 0,-13-2 0,1-2 0,-1 0 0,29-5 0,-76 33 0,-39 41 0,49-45 0,-2-1 0,0-1 0,-2-1 0,-34 23 0,30-28 0,-1-2 0,-1-1 0,0-1 0,-1-2 0,0-1 0,-61 9 0,-210 5 0,281-22 0,-878 4 0,876-6 0,-12 1 0,-1-2 0,0-1 0,-49-12 0,82 15 0,0-2 0,0 1 0,0 0 0,0-1 0,1 0 0,-1 0 0,0 0 0,1 0 0,0-1 0,-1 1 0,1-1 0,0 0 0,0 0 0,0 0 0,1 0 0,-1-1 0,-3-5 0,5 7 0,0-1 0,1 0 0,-1 0 0,0 1 0,1-1 0,0 0 0,-1 0 0,1 0 0,0 1 0,1-1 0,-1 0 0,0 0 0,1 0 0,-1 1 0,1-1 0,0 0 0,0 0 0,0 1 0,0-1 0,1 1 0,-1-1 0,1 1 0,0 0 0,-1 0 0,1-1 0,3-1 0,5-5 0,1 1 0,0 0 0,1 1 0,-1 0 0,1 1 0,1 0 0,-1 1 0,1 0 0,0 1 0,0 0 0,20-2 0,72-14 0,0 3 0,112-1 0,219 10 0,-354 8 0,65 1 0,-637 6 0,278-8 0,15 2 0,-281-3 0,460 2 0,1-1 0,0 0 0,-32-8 0,49 9 0,-1 0 0,0 0 0,1 0 0,-1 0 0,0 0 0,1-1 0,-1 1 0,0 0 0,1 0 0,-1-1 0,0 1 0,1 0 0,-1-1 0,1 1 0,-1-1 0,1 1 0,-1 0 0,1-1 0,-1 1 0,1-1 0,-1 0 0,1 1 0,0-1 0,-1 1 0,1-1 0,0 0 0,-1 1 0,1-1 0,0 0 0,0 1 0,0-1 0,-1 0 0,1 1 0,0-1 0,0 0 0,0 1 0,0-1 0,0 0 0,0 1 0,1-1 0,-1 0 0,0 1 0,0-1 0,0 0 0,1 1 0,-1-1 0,0 0 0,1 1 0,-1-1 0,0 1 0,1-1 0,-1 0 0,1 1 0,0-1 0,4-4 0,1-1 0,0 1 0,0 1 0,1-1 0,-1 1 0,1 0 0,0 1 0,8-4 0,71-24 0,-63 24 0,387-98 0,11 32 0,-241 44 0,-144 23 0,-4 2 0,-1-2 0,1-1 0,51-18 0,-82 24 0,1 1 0,-1-1 0,1 0 0,-1 1 0,0-1 0,0 0 0,1 0 0,-1 0 0,0 0 0,0 0 0,0 0 0,0 0 0,0 0 0,0 0 0,2-3 0,-3 3 0,0 1 0,0-1 0,0 0 0,0 1 0,0-1 0,0 1 0,-1-1 0,1 0 0,0 1 0,0-1 0,0 1 0,0-1 0,-1 1 0,1-1 0,0 0 0,-1 1 0,1-1 0,0 1 0,-1-1 0,1 1 0,0 0 0,-1-1 0,1 1 0,-1-1 0,1 1 0,-2-1 0,-5-3 0,0 1 0,0-1 0,0 1 0,0 0 0,-10-2 0,-85-19 0,-1 5 0,-119-8 0,96 13 0,-593-72 0,680 79 0,39 7 0,0 0 0,0 0 0,0 0 0,0 0 0,0 0 0,0 0 0,0 0 0,0-1 0,0 1 0,0 0 0,0 0 0,0 0 0,1 0 0,-1 0 0,0 0 0,0 0 0,0 0 0,0 0 0,0 0 0,0 0 0,0 0 0,0 0 0,0 0 0,0 0 0,0 0 0,0 0 0,0-1 0,0 1 0,0 0 0,0 0 0,0 0 0,0 0 0,0 0 0,0 0 0,0 0 0,0 0 0,0 0 0,0 0 0,0 0 0,0 0 0,0-1 0,0 1 0,0 0 0,0 0 0,0 0 0,0 0 0,0 0 0,0 0 0,0 0 0,22-2 0,562-58 0,-267 17 0,-292 36 0,-25 7 0,0 0 0,1 0 0,-1 0 0,0 0 0,0 0 0,0 0 0,1 0 0,-1 0 0,0 0 0,0-1 0,0 1 0,0 0 0,1 0 0,-1 0 0,0 0 0,0 0 0,0-1 0,0 1 0,1 0 0,-1 0 0,0 0 0,0-1 0,0 1 0,0 0 0,0 0 0,0 0 0,0-1 0,0 1 0,0 0 0,0 0 0,0 0 0,0-1 0,0 1 0,0 0 0,0 0 0,0-1 0,0 1 0,0 0 0,0 0 0,0 0 0,0-1 0,0 1 0,-3-2 0,0 0 0,1 1 0,-1-1 0,0 1 0,0-1 0,0 1 0,0 0 0,0 0 0,0 1 0,-1-1 0,-2 0 0,-363-24 0,1454 27 0,-1070-3 0,-27-1 0,-47-4 0,-854-103 0,832 91 0,68 11 0,16 1 0,12 2 0,0 0 0,0 1 0,0 0 0,1 1 0,15 0 0,13-2 0,578-34 0,-2 33 0,-534 5 0,18-2 0,-89-1 0,-27-3 0,-47-3 0,-938-22-619,786 30 564,-49 3 55,-139-4 0,1171 2 674,-766 0-674,99-8 0,-98 8 0,-1-1 0,1-1 0,-1 1 0,0-1 0,1 0 0,-1 0 0,0-1 0,0 0 0,0 0 0,-1 0 0,9-7 0,-13 9 0,0 0 0,-1 0 0,1 0 0,0 0 0,-1 0 0,1 0 0,0 0 0,-1 0 0,0 0 0,1 0 0,-1 0 0,0-1 0,1 1 0,-1 0 0,0 0 0,0 0 0,0-1 0,0 1 0,0 0 0,0 0 0,0 0 0,-1-1 0,1 1 0,0 0 0,-1 0 0,1 0 0,-1 0 0,1 0 0,-1-1 0,0 1 0,1 0 0,-1 0 0,0 1 0,0-1 0,1 0 0,-1 0 0,0 0 0,0 0 0,0 1 0,-1-2 0,-11-8 0,1 1 0,-1 0 0,0 0 0,-1 1 0,0 1 0,-21-8 0,-105-33 0,117 41 0,-531-131 0,308 81 0,151 30 0,92 26 0,0 0 0,0 0 0,0 0 0,1-1 0,-1 1 0,0-1 0,1 0 0,-1 0 0,1 1 0,-3-4 0,4 4 0,1 1 0,0 0 0,0-1 0,0 1 0,0 0 0,0-1 0,0 1 0,0-1 0,0 1 0,-1 0 0,1-1 0,0 1 0,1-1 0,-1 1 0,0 0 0,0-1 0,0 1 0,0-1 0,0 1 0,0 0 0,0-1 0,1 1 0,-1 0 0,0-1 0,0 1 0,0 0 0,1-1 0,-1 1 0,0 0 0,1-1 0,-1 1 0,0 0 0,1 0 0,-1 0 0,0-1 0,1 1 0,-1 0 0,0 0 0,1 0 0,-1 0 0,1-1 0,8-2 0,1 0 0,0 0 0,0 1 0,15-2 0,853-50 0,-951 52 0,50 0 0,-1 2 0,1 0 0,-1 1 0,0 1 0,1 1 0,-31 8 0,53-11 0,0 0 0,1 1 0,-1-1 0,0 0 0,0 0 0,0 1 0,0-1 0,0 1 0,1-1 0,-1 0 0,0 1 0,0 0 0,1-1 0,-1 1 0,0-1 0,1 1 0,-1 0 0,1-1 0,-1 1 0,1 0 0,-1 0 0,1 0 0,-1-1 0,1 1 0,0 0 0,-1 0 0,1 0 0,0 0 0,0 0 0,0 0 0,-1 1 0,2-1 0,0 1 0,0-1 0,0 1 0,0-1 0,0 1 0,0-1 0,0 0 0,1 0 0,-1 1 0,0-1 0,1 0 0,-1 0 0,0 0 0,1-1 0,0 1 0,-1 0 0,3 0 0,15 7 0,1 0 0,1-2 0,-1-1 0,38 6 0,96 2 0,-16-2 0,-134-10 0,40 8 0,-44-9 0,1 0 0,0 0 0,0 0 0,-1 1 0,1-1 0,0 0 0,0 0 0,-1 1 0,1-1 0,0 0 0,-1 1 0,1-1 0,0 1 0,-1-1 0,1 1 0,-1-1 0,1 1 0,-1-1 0,1 1 0,-1 0 0,1-1 0,-1 1 0,1 0 0,-1-1 0,0 1 0,0 0 0,1-1 0,-1 1 0,0 0 0,0 0 0,0-1 0,0 1 0,1 0 0,-1 0 0,0-1 0,-1 1 0,1 0 0,0 0 0,0-1 0,0 1 0,0 0 0,-1 0 0,1-1 0,0 1 0,0 0 0,-2 1 0,-2 2 0,0 1 0,0 0 0,-1-1 0,0 0 0,0 0 0,0-1 0,-1 1 0,1-1 0,-1 0 0,-7 2 0,-73 26 0,75-28 0,-132 37 0,-269 39 0,-155-29 0,461-46 0,67-8 0,43-3 0,17-3 0,40-12 0,0 3 0,96-18 0,135-4 0,-269 41 0,-16 6 0,-23 19 0,5-11 0,9-11 0,0 0 0,0 0 0,1 1 0,-1-1 0,1 0 0,0 1 0,0-1 0,0 1 0,0-1 0,0 1 0,1 0 0,0-1 0,0 1 0,0 0 0,0-1 0,0 1 0,1 0 0,0-1 0,-1 1 0,1-1 0,1 1 0,-1-1 0,0 0 0,1 1 0,0-1 0,0 0 0,0 0 0,0 0 0,0 0 0,0 0 0,1-1 0,4 5 0,6 5 0,1 0 0,0-1 0,1 0 0,0-1 0,25 12 0,36 14 0,154 50 0,83 1 0,-311-87 0,4 2 0,54 16 0,-60-18 0,1 0 0,-1 0 0,0 0 0,0 0 0,1 0 0,-1 0 0,0 0 0,1 0 0,-1 1 0,0-1 0,0 0 0,1 0 0,-1 0 0,0 0 0,0 0 0,1 1 0,-1-1 0,0 0 0,0 0 0,0 0 0,1 1 0,-1-1 0,0 0 0,0 0 0,0 1 0,0-1 0,1 0 0,-1 0 0,0 1 0,0-1 0,0 0 0,0 1 0,0-1 0,0 0 0,0 0 0,0 1 0,0-1 0,0 0 0,0 1 0,0-1 0,0 0 0,0 1 0,0-1 0,-30 8 0,-361-1 0,266-9 0,13 2 0,23 0 0,-159-17 0,207 5 0,40 12 0,1 0 0,0 0 0,0 0 0,0 0 0,0 0 0,0-1 0,0 1 0,0 0 0,-1 0 0,1 0 0,0 0 0,0 0 0,0-1 0,0 1 0,0 0 0,0 0 0,0 0 0,0 0 0,0-1 0,0 1 0,0 0 0,0 0 0,0 0 0,0 0 0,0 0 0,0-1 0,0 1 0,0 0 0,0 0 0,0 0 0,0 0 0,0-1 0,1 1 0,-1 0 0,0 0 0,0 0 0,0 0 0,0 0 0,0 0 0,0-1 0,0 1 0,0 0 0,1 0 0,-1 0 0,0 0 0,0 0 0,0 0 0,0 0 0,0 0 0,1 0 0,-1 0 0,0 0 0,0 0 0,25-7 0,322-36 0,-170 26 0,133-19 0,-304 34 0,-10 1 0,-22-2 0,-40 1 0,7 4 0,30-1 0,-49-3 0,124 6 0,85-4 0,-47-2 0,338 2 0,-640 3 0,-270-7 0,487 5 0,0-1 0,0 0 0,1 0 0,-1 0 0,0 1 0,0-1 0,1 0 0,-1 0 0,0 0 0,0 0 0,1-1 0,-1 1 0,0 0 0,0 0 0,1 0 0,-1-1 0,0 1 0,1 0 0,-1 0 0,0-1 0,1 1 0,-1-1 0,0 1 0,1-1 0,-1 1 0,1-1 0,-1 0 0,21-8 0,255-58 0,-274 67 0,0 0 0,0 0 0,-1 0 0,1 0 0,0-1 0,0 1 0,0 0 0,-1 0 0,1-1 0,0 1 0,-1-1 0,1 1 0,0-1 0,-1 1 0,1-1 0,0 1 0,-1-1 0,1 1 0,-1-1 0,1 0 0,0 0 0,-13-8 0,-51-4 0,-1117-141-1333,1084 144 896,-274-32 83,294 33 354,-5 0 0,0-2 0,-93-27 0,149 26 0,25 12 0,-1 0 0,1 0 0,0-1 0,0 1 0,0 0 0,0 0 0,0 0 0,0-1 0,-1 1 0,1 0 0,0 0 0,0 0 0,0-1 0,0 1 0,0 0 0,0 0 0,0-1 0,0 1 0,0 0 0,0 0 0,0-1 0,0 1 0,0 0 0,0 0 0,0 0 0,0-1 0,0 1 0,0 0 0,0 0 0,1-1 0,-1 1 0,0 0 0,0 0 0,0 0 0,0-1 0,0 1 0,1 0 0,-1 0 0,0 0 0,0 0 0,0 0 0,1-1 0,-1 1 0,0 0 0,0 0 0,0 0 0,1 0 0,-1 0 0,0 0 0,0 0 0,0 0 0,1 0 0,12-4 0,-1 1 0,1 1 0,0 0 0,18-1 0,930 7 1770,-943-3-1656,29 0-34,1 3 0,58 12 0,-63 0-80,-43-16 0,1 0 0,-1 1 0,1-1 0,-1 1 0,1-1 0,-1 0 0,0 1 0,1-1 0,-1 1 0,0-1 0,1 1 0,-1-1 0,0 1 0,1-1 0,-1 1 0,0 0 0,0-1 0,0 1 0,0-1 0,0 1 0,0-1 0,1 1 0,-1 0 0,0-1 0,-1 1 0,1-1 0,0 1 0,0 0 0,0-1 0,0 1 0,0-1 0,-1 1 0,1-1 0,0 1 0,0-1 0,-1 1 0,1-1 0,0 1 0,-1-1 0,1 1 0,-1-1 0,1 1 0,0-1 0,-1 0 0,1 1 0,-2 0 0,2-1 0,-1 1 0,0-1 0,1 1 0,-1 0 0,0-1 0,1 1 0,-1 0 0,1-1 0,-1 1 0,1 0 0,0 0 0,-1 0 0,1 0 0,0-1 0,-1 1 0,1 0 0,0 0 0,0 0 0,0 0 0,0 0 0,0 0 0,0 0 0,0-1 0,0 1 0,0 0 0,0 0 0,1 0 0,-1 0 0,0 0 0,0 0 0,1-1 0,0 2 0,5 3 0,0 0 0,0 0 0,1-1 0,0 0 0,-1-1 0,2 1 0,-1-1 0,0 0 0,1-1 0,-1 0 0,14 2 0,-4 0 0,379 66 0,-234-48 0,-158-19 0,-19-1 0,-40 1 0,-989-5-881,528 0 572,345 4 309,162-2 0,-1 1 0,1 0 0,-1 0 0,-15 5 0,25-6 0,0 0 0,0 0 0,-1 0 0,1 0 0,0 0 0,0 0 0,0 0 0,0 1 0,-1-1 0,1 0 0,0 0 0,0 0 0,0 0 0,0 0 0,-1 0 0,1 0 0,0 0 0,0 1 0,0-1 0,0 0 0,0 0 0,-1 0 0,1 0 0,0 1 0,0-1 0,0 0 0,0 0 0,0 0 0,0 0 0,0 1 0,0-1 0,0 0 0,0 0 0,0 0 0,0 1 0,0-1 0,0 0 0,0 0 0,0 0 0,0 0 0,0 1 0,0-1 0,0 0 0,0 0 0,0 0 0,0 1 0,0-1 0,0 0 0,1 0 0,-1 0 0,0 0 0,0 0 0,0 1 0,0-1 0,0 0 0,0 0 0,1 0 0,-1 0 0,0 0 0,0 0 0,1 1 0,30 9 0,89 12 0,141 6 0,-126-15 0,645 77 24,-584-66 150,-38-2 620,-94-9-601,-63-13-193,-1 0 0,0 0 0,1 0 0,-1 0 1,1 0-1,-1 0 0,0 0 0,1 1 0,-1-1 0,1 0 0,-1 0 1,0 0-1,1 0 0,-1 0 0,0 1 0,1-1 0,-1 0 0,0 0 0,1 1 1,-1-1-1,0 0 0,0 0 0,1 1 0,-1-1 0,0 0 0,0 1 1,1-1-1,-1 1 0,0-1 0,0 0 0,0 1 0,0-1 0,0 1 1,-27 6-1,-256 3 0,199-10 0,-1256-1-1683,1313 2 1667,-98-1-88,-148 19 1,258-17 103,-1 0 0,1 2 0,0 0 0,-21 9 0,13 4 0,22-16 0,1-1 0,0 1 0,-1-1 0,1 1 0,0 0 0,-1-1 0,1 1 0,0-1 0,0 1 0,0 0 0,0-1 0,0 1 0,-1 0 0,1-1 0,0 1 0,1 0 0,-1 0 0,0-1 0,0 1 0,0 0 0,0-1 0,0 1 0,1 0 0,1 2 0,0-1 0,0 0 0,0 0 0,0 0 0,0 0 0,1 0 0,-1 0 0,1 0 0,-1-1 0,1 1 0,0-1 0,-1 0 0,5 2 0,40 13 441,75 16 0,-52-15 23,937 180-218,-866-173-223,34 1 36,52 11 173,-224-35-232,1-1 0,0 1 0,-1 0 0,1 1 0,-1-1 0,1 0 0,-1 1 0,6 4 0,-8-6 0,-1 0 0,0 0 0,0 1 0,0-1 0,1 0 0,-1 0 0,0 1 0,0-1 0,0 0 0,0 0 0,0 1 0,0-1 0,0 0 0,0 0 0,1 1 0,-1-1 0,0 0 0,0 0 0,0 1 0,0-1 0,0 0 0,-1 0 0,1 1 0,0-1 0,0 0 0,0 0 0,0 1 0,0-1 0,0 0 0,0 0 0,0 1 0,0-1 0,-1 0 0,1 0 0,0 1 0,0-1 0,0 0 0,-1 0 0,1 1 0,-23 9 0,-18-1 0,0-2 0,0-2 0,-48 0 0,56-3 0,-363 11 0,-81 6 0,396-10 0,58 1 0,23-10 0,0 0 0,0 1 0,0-1 0,0 0 0,0 1 0,0-1 0,0 1 0,0-1 0,0 0 0,0 1 0,0-1 0,0 0 0,0 1 0,0-1 0,1 0 0,-1 0 0,0 1 0,0-1 0,0 0 0,1 1 0,-1-1 0,0 0 0,0 0 0,1 1 0,-1-1 0,0 0 0,0 0 0,1 0 0,-1 1 0,0-1 0,1 0 0,-1 0 0,0 0 0,1 0 0,-1 0 0,1 0 0,54 17 0,851 143-411,13-38-510,-382-53 869,-396-49 11,-103-11 41,-38-9 0,0 0 0,-1 0 0,1 0 0,0 0 0,0 0 0,0 0 0,0 0 0,0 0 0,0 1 0,0-1 0,0 0 0,0 0 0,0 0 0,0 0 0,0 0 0,0 0 0,0 1 0,0-1 0,0 0 0,0 0 0,0 0 0,0 0 0,0 0 0,0 0 0,0 1 0,0-1 0,0 0 0,0 0 0,0 0 0,0 0 0,0 0 0,0 0 0,0 0 0,0 1 0,0-1 0,0 0 0,0 0 0,0 0 0,1 0 0,-1 0 0,0 0 0,0 0 0,0 0 0,0 0 0,0 0 0,0 1 0,0-1 0,1 0 0,-1 0 0,0 0 0,0 0 0,0 0 0,-65 5 0,-1332-17-1387,359-40 1113,602 28 455,609 51-144,240 23-17,203 27-1175,-8 29 3440,-598-104-2173,18 3-56,-1 1 0,0 1 0,0 2 0,-1 0 0,28 16 0,-52-24-51,0 0 0,0 0 0,0 0 1,0 0-1,0 1 0,-1-1 0,1 1 0,-1 0 0,1-1 1,-1 1-1,2 2 0,-3-3 2,1 0 1,-1-1-1,0 1 1,0 0-1,0 0 0,0-1 1,1 1-1,-1 0 1,0 0-1,0 0 0,0-1 1,0 1-1,-1 0 1,1 0-1,0-1 0,0 1 1,0 0-1,-1 0 1,1-1-1,0 1 0,-1 1 1,-2 1 54,-1 1-1,1-1 1,-1 0 0,1 0 0,-1 0-1,0 0 1,-8 4 0,-10 8 278,22-15-337,-1 0 1,1 1 0,0-1 0,0 0 0,-1 0 0,1 0 0,0 1 0,0-1 0,0 0 0,0 0 0,-1 1 0,1-1 0,0 0-1,0 0 1,0 1 0,0-1 0,0 0 0,0 0 0,0 1 0,0-1 0,0 0 0,0 1 0,0-1 0,0 0 0,0 0-1,0 1 1,0-1 0,0 0 0,0 1 0,0-1 0,0 0 0,0 0 0,0 1 0,1-1 0,-1 0 0,0 0 0,0 1-1,0-1 1,0 0 0,1 0 0,-1 0 0,0 1 0,0-1 0,0 0 0,1 0 0,-1 0 0,0 0 0,0 1 0,1-1 0,-1 0-1,0 0 1,0 0 0,1 0 0,8 3-4,0 0 0,1-1 0,-1-1 0,0 1 0,1-1 0,-1-1 0,13 0 0,2 0 0,143 2-1365,-98-2-5461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1T02:42:54.636"/>
    </inkml:context>
    <inkml:brush xml:id="br0">
      <inkml:brushProperty name="width" value="0.05" units="cm"/>
      <inkml:brushProperty name="height" value="0.05" units="cm"/>
      <inkml:brushProperty name="color" value="#FFFFFF"/>
    </inkml:brush>
  </inkml:definitions>
  <inkml:trace contextRef="#ctx0" brushRef="#br0">1 0 24575,'18'0'0,"55"0"0,61 0 0,57 0 0,-5 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8T23:10:11.366"/>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28,'1'-1,"-1"0,1 0,0 0,-1 0,1 0,0 0,0 0,0 0,0 0,0 1,0-1,0 0,0 1,0-1,0 1,0-1,0 1,1-1,-1 1,0 0,0-1,0 1,1 0,1 0,36-5,-36 5,154-6,224 19,-67 2,-244-11,137 27,-140-18,0-3,92 2,617 5,-143-10,-365-9,1114 2,-1364 0,1 0,0-1,-1-1,0 0,1-2,-1 0,0-1,-1-1,32-14,-39 15,1 0,0 0,1 2,-1-1,1 2,-1-1,1 1,0 1,0 0,0 1,0 1,0-1,-1 2,1 0,0 0,-1 1,1 0,-1 1,0 0,0 1,0 0,-1 1,15 11,-10-5,0 2,-1 0,-1 1,16 21,-23-26,-1 0,1 0,-1 1,-1-1,0 1,-1 0,0 1,3 19,1 10,-4-27,-1 0,0 0,-1 0,-1 25,-1-34,0-1,0 1,0-1,0 1,-1-1,0 1,0-1,0 0,0 0,-1 0,1 0,-1-1,0 1,0-1,-1 1,1-1,-1 0,-6 4,-13 6,0-1,-1-1,0-2,-46 13,22-7,15-6,-1-1,0-1,0-2,-37 0,-141-6,78-2,-586 3,578 12,5 0,-1526-10,809-5,453 21,306-11,-175-10,267 3,0 0,-1 0,1-1,0 1,0-1,0 0,0 0,0 0,0-1,0 1,0 0,0-1,0 0,1 0,-1 0,1 0,-1 0,1-1,0 1,0 0,0-1,0 0,0 0,1 1,-2-5,0-1,1 0,1 1,-1-1,1 0,0 0,1 0,0 0,1 0,1-10,-2 14,1 1,1-1,-1 0,0 1,1-1,0 1,0 0,0 0,0 0,0 0,1 0,-1 0,1 0,0 1,-1-1,2 1,-1 0,0 0,0 0,0 0,7-2,8-3,1 0,37-8,-34 9,33-4,1 2,-1 3,1 2,80 5,-42 0,11 0,117-3,-201-2,-1-1,1-1,-1-1,0-1,25-12,34-11,-43 20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8T23:10:29.899"/>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36 217,'304'26,"-91"-4,-60 2,-8-1,-83-18,0 3,113 30,-137-30,0-1,0-2,1-2,-1-2,67-5,-7 1,548 3,-597-1,0-3,0-1,0-3,-1-2,73-25,-62 16,0 4,1 1,1 4,70-4,246 8,-263 7,-69-3,0-2,63-13,-62 8,1 2,50-1,85-4,22 1,-151 12,-35 1,0-1,0 0,0-2,-1 0,1-1,0-1,0-1,-1 0,23-9,-22 5,0 0,1 2,-1 0,1 1,1 1,22-2,117 2,-124 5,171 0,-193 1,0 1,0 1,0 0,0 1,-1 1,0-1,0 2,15 10,46 22,11-10,-56-21,0 1,-1 2,42 22,-64-29,0-1,-1 1,1 0,-1 0,0 1,0-1,0 1,0 0,-1 0,0 0,0 1,0-1,-1 1,0-1,0 1,0 0,-1 0,2 10,-1 9,-2-1,0 1,-5 35,0 6,5-16,1-31,-1 0,0 0,-2-1,-5 29,5-41,0 0,0 0,-1-1,1 1,-1-1,0 0,0 0,-1 0,0 0,0 0,0-1,0 0,-1 0,1 0,-1 0,0-1,0 0,-8 4,-19 6,0-1,0-2,-1-1,0-1,-1-2,-46 2,58-5,0 2,-28 8,28-7,0 0,-36 4,-355 16,371-21,1 2,-59 19,32-8,15-9,1-3,-1-1,0-4,-67-5,4 1,-939 3,1018 1,-45 9,-24 1,-94-9,-172 11,207-2,-170-10,139-4,130 0,-101-18,98 10,-89-2,94 8,0-2,-106-27,1 1,31 23,33 5,98 4,0 0,0-1,0 0,0 0,0-1,-9-4,14 6,0 0,0 0,0 0,0-1,0 1,0-1,0 1,0-1,0 0,1 1,-1-1,1 0,-1 0,1 0,0 0,0-1,0 1,0 0,0 0,0-1,1 1,-1-3,1 3,0 1,0 0,1 0,-1-1,0 1,1 0,-1 0,1 0,0 0,-1 0,1 0,0 0,0 0,-1 0,1 0,0 0,0 0,0 0,0 0,0 1,0-1,0 0,1 1,-1-1,0 1,0 0,0-1,1 1,-1 0,2-1,44-4,-40 5,261-2,154-11,-314 5,-62 6,90-17,-85 10,1 3,94 0,-104 6,-1-1,1-2,-1-2,0-1,55-17,-64 13,0 2,1 1,1 1,51-2,140 10,-95 1,866-3,-957-2,0-2,-1-2,61-16,-23 4,-15 9,-1 3,1 2,65 4,28-1,-42-10,18 0,-20 11,-19 2,143-17,-153 7,139 5,-124 5,-74-4,1 0,0-2,-1 0,22-8,36-7,-48 15,-19 2,0 0,0 0,0-1,-1 0,16-7,-25 8,0 1,0-1,0 0,0 0,0 0,-1 0,1 0,-1-1,0 1,0-1,0 0,0 1,0-1,0 0,-1 0,1 0,-1-1,0 1,0 0,0 0,0-1,-1 1,1 0,-1-1,0-3,-7-263,7 265,0 0,0 0,0 0,-1 0,1 0,-1 0,0 0,-1 0,1 1,-1-1,0 0,0 1,-5-8,4 9,-1 0,1 1,0-1,-1 1,1 0,-1 0,1 0,-1 0,0 1,0-1,0 1,0 0,0 0,0 1,0-1,0 1,-5 0,-283 0,122 3,150-1,0 1,0 0,0 2,0 0,-25 11,-4 0,-26 9,53-16,0-1,-1-1,0-1,0-1,-39 3,-286-8,154-2,174 4,0 0,0 1,1 1,-28 9,26-6,0-2,-1 0,-31 2,-103-7,-33 3,161-1,-1 2,0 1,1 1,-41 14,43-11,-1-2,1-1,-1-1,-1-2,-46 1,-141-15,176 8,-22-2,1-2,1-2,0-4,-64-21,-80-41,177 69,0 1,0 2,0 0,0 2,0 1,-37 4,-18-1,52-1,1 1,0 1,-36 10,32-6,-62 6,-350-10,227-7,-195 4,390 1,1 1,0 1,-1 1,2 1,-1 1,-34 16,13-6,-25-2,58-14,0 0,1 1,-1 0,0 0,1 1,-1 0,1 0,0 1,0 0,-11 8,18-11,-1 1,1-1,0 0,0 1,-1-1,1 1,1 0,-1-1,0 1,0 0,0 0,1 0,-1-1,1 1,0 0,-1 0,1 0,0 0,0 0,0 0,0 0,1-1,-1 1,0 0,1 0,0 0,-1 0,1-1,0 1,1 3,5 5,-1 0,1-1,1 1,9 8,7 10,-11 1,-6-13,-9-33,-7-44,7 40,-1 1,-1 0,-9-27,9 34,0-1,0 0,1-1,1 1,0 0,1-1,1 1,0-1,1 1,0-1,2 1,3-16,-4 22,0 1,1 0,0 0,0 1,0-1,1 1,0-1,0 1,1 0,0 1,0-1,0 1,0 0,1 0,0 1,0-1,0 1,1 0,0 1,-1 0,1 0,0 1,0-1,0 1,9-1,31-1,1 1,86 6,-27 1,-73-2,-1 1,62 16,-61-11,0-2,58 4,-10-12,-54 1,0 0,0 1,0 2,0 1,53 13,-19 0,1-2,1-4,84 5,6 0,-101-9,-33-5,0 1,0 1,0 1,24 8,-8 0,0-2,1-1,0-2,1-2,-1-1,1-2,38-3,769-2,-464 4,-358-2,0-2,0 0,0-1,22-8,-20 5,0 1,51-5,386 9,-223 5,-213-3,56 1,-1-4,109-17,-124 9,86-3,-118 13</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8T23:10:37.262"/>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0,'9'2,"0"0,0 0,-1 1,1 1,-1-1,0 1,0 0,0 1,0 0,-1 0,11 10,17 10,-10-10,0-1,1-1,1-2,0 0,53 12,-38-15,0-1,1-3,59-1,2246-7,-1279 6,-1016 1,104 18,-106-11,1-3,62 1,181-12,603 6,-533 19,-314-19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1T02:40:21.223"/>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973 474,'-1'0,"1"-1,-1 1,0-1,1 1,-1-1,1 0,-1 1,1-1,-1 0,1 1,0-1,-1 0,1 0,0 1,0-1,-1 0,1 0,0 1,0-1,0 0,0 0,0 0,0 1,0-1,0 0,0 0,0 0,1 1,-1-2,1 1,1-1,-1 1,0 0,1 0,-1 0,0 0,1 0,-1 0,1 0,0 0,-1 1,1-1,0 1,-1-1,3 0,32-5,64-5,-16 3,-47 3,107-15,275-1,-375 26,-43-1,-11-1,-80 7,-262-6,-182 10,499-9,35-3,21 1,360 4,-294-8,-67 0,-41-2,-3 1,-422-55,1151 111,-569-48,-93-3,-52-2,-71 0,76-1,-847-3,1136 4,267-3,-482-2,-57-2,-22 0,-32-5,-164-23,-407-14,676 49,612-19,-526 9,155-19,-300 27,0 0,1 0,-1 0,0-1,0 0,0 0,6-4,-11 6,1 0,-1 0,0-1,1 1,-1 0,0-1,0 1,1 0,-1-1,0 1,0 0,1-1,-1 1,0 0,0-1,0 1,0-1,0 1,0 0,0-1,0 1,0-1,0 1,0-1,0 1,0 0,0-1,0 1,0-1,0 1,0 0,0-1,-1 1,1-1,0 1,0 0,0-1,-1 1,1 0,0-1,-1 1,1 0,0 0,-1-1,1 1,0 0,-1 0,1-1,0 1,-1 0,1 0,-1 0,1 0,0 0,-1 0,1 0,-1 0,0 0,-18-7,-1 2,0 0,0 1,-1 2,-28-2,28 3,-553-14,566 15,0 0,0 1,1 0,-1 1,0 0,0 0,-9 4,16-5,0-1,0 1,0-1,0 1,0 0,0-1,0 1,1 0,-1 0,0 0,0-1,1 1,-1 0,1 0,-1 0,1 0,-1 0,1 0,0 0,-1 0,1 3,0-2,0 0,1 0,-1 0,1 0,-1 0,1 0,0 0,0 0,0 0,0 0,0 0,1 0,-1 0,0-1,3 3,7 7,0-1,1 0,0-1,1 0,-1-1,1-1,26 11,9 0,49 12,23-3,180 16,-259-38,-77-7,-50 3,16 2,-582 27,9 56,587-71,56-15,0 0,0 0,-1 0,1 0,0 0,0 0,0 0,0 0,-1 0,1 0,0 1,0-1,0 0,-1 0,1 0,0 0,0 0,0 0,0 0,0 1,0-1,-1 0,1 0,0 0,0 0,0 0,0 1,0-1,0 0,0 0,0 0,0 0,0 1,0-1,-1 0,1 0,0 0,0 1,0-1,0 0,1 0,-1 0,0 0,0 1,0-1,0 0,0 0,0 0,0 1,0-1,0 0,0 0,0 0,1 0,-1 0,0 1,0-1,0 0,29 7,124 4,179-10,-172-4,379-2,-595 6,1 3,0 1,1 4,-107 29,154-36,-1 1,1 0,-1 0,1 0,0 1,1 0,-1 1,1-1,-1 1,1 0,-8 10,12-12,0 1,0-1,1 0,-1 1,1-1,0 1,0-1,0 1,0 0,0-1,1 1,0 0,0 0,0-1,0 1,1 0,-1 0,1-1,0 1,0 0,0-1,1 1,-1-1,1 0,0 1,2 2,4 5,0 1,0-2,2 1,-1-1,1-1,0 0,1 0,0-1,0 0,1-1,0-1,18 8,18 6,96 24,-20-12,2-6,1-5,219 7,-342-28,-1 0,1 0,0 0,-1 0,1 0,-1-1,1 1,-1-1,1 0,6-3,-18-4,-25-5,-378-89,-14 24,373 69,-439-65,977 92,-333-17,-43-1,-54-2,-1 3,102 14,-154-15,-1 0,0 1,1-1,-1 0,1 1,-1-1,0 1,0 0,1 0,-1 0,0 0,0 0,0 0,0 1,0-1,0 1,0-1,-1 1,1 0,0 0,-1 0,0 0,1 0,1 3,-4-3,1 1,0-1,-1 1,1-1,-1 1,0-1,0 1,0-1,0 0,0 1,-1-1,1 0,-1 0,1 0,-1 0,0 0,0 0,0-1,0 1,-3 1,-20 17,-1-2,-1-1,-37 17,36-19,27-15,0 0,0 0,0 1,0-1,0 1,0-1,1 1,-1-1,0 1,0 0,0-1,1 1,-1 0,0 0,1-1,-1 1,1 0,-1 0,1 0,-1 0,1 0,-1 1,1-1,1 0,-1-1,1 1,-1 0,1-1,-1 1,1 0,-1-1,1 1,0-1,-1 1,1-1,-1 1,1-1,0 0,0 1,-1-1,1 0,0 1,0-1,1 0,57 10,177-2,-7-1,-227-8,0 1,0 0,0 0,0 0,0 0,-1 1,1-1,0 0,0 1,0-1,-1 1,1 0,0-1,-1 1,1 0,0 0,-1 0,1 0,-1 1,3 1,-5-1,1 0,-1 0,0 0,1 0,-1 0,0 0,0 0,0-1,-1 1,1 0,0-1,-1 1,1-1,-1 1,1-1,-1 0,0 0,0 0,-2 2,-430 313,407-295,-9 7,-77 47,110-73,0-1,1 1,-1-1,0 1,0-1,0 0,0 0,0 0,0-1,0 1,0-1,0 1,-1-1,1 0,0 0,0-1,0 1,0-1,0 1,-1-1,1 0,-5-3,5 1,0 0,0 0,0 0,0 0,1-1,-1 0,1 1,0-1,0 0,0 0,1 0,0 0,-1 0,1-1,0-7,-5-26,3-1,1 1,2 0,1-1,9-53,50-190,-45 221,-2 19,-9 34,-1-1,-1 0,1 0,-2 0,1 0,0-10,-2 18,-1 0,1 0,0 0,-1 0,1 0,0 0,-1 0,1 0,-1 0,0 0,1 0,-1 1,0-1,1 0,-1 0,0 1,0-1,1 0,-1 1,0-1,0 1,0-1,0 1,0 0,0-1,0 1,0 0,0 0,0 0,0-1,0 1,0 0,0 0,0 1,0-1,0 0,0 0,0 0,0 1,0-1,0 0,-2 2,-45 15,28-6,0 2,0 1,1 0,1 1,0 1,1 1,1 0,0 2,2 0,-20 32,6-3,2 1,3 1,-25 76,29-65,2 0,3 1,3 1,-4 65,14-122,1 0,0 0,0 0,1 0,-1 0,1 0,0 0,1 0,0-1,2 7,-4-12,1 1,-1-1,0 1,1 0,-1-1,1 1,-1-1,1 1,-1-1,1 0,0 1,-1-1,1 1,-1-1,1 0,0 0,-1 1,1-1,0 0,-1 0,1 0,0 0,0 0,-1 0,1 0,0 0,-1 0,1 0,1 0,1-2,-1 1,1 0,0-1,-1 0,1 1,-1-1,1 0,-1-1,0 1,0 0,2-3,18-24,0-1,-2-1,25-54,39-111,-64 148,120-342,-139 388,0 0,0-1,0 1,0-1,0 1,-1-1,1 1,-1-1,0 1,1-1,-1 0,0 1,-1-1,1 1,0-1,-1 0,1 1,-1-1,0 1,-1-4,1 6,0-1,0 1,1 0,-1-1,0 1,0 0,0 0,0-1,1 1,-1 0,0 0,0 0,0 0,0 0,0 0,1 0,-1 1,0-1,0 0,0 0,-1 1,-32 19,-12 15,2 2,2 2,1 2,2 1,2 2,2 2,3 1,1 2,-27 57,58-106,-4 7,0 0,1-1,0 2,0-1,1 0,0 0,0 1,1-1,0 1,0-1,1 12,0-18,0 0,0 0,0-1,1 1,-1 0,0 0,1 0,-1-1,0 1,1 0,-1-1,1 1,-1 0,1-1,0 1,-1-1,1 1,-1-1,1 1,0-1,0 1,-1-1,1 0,0 1,0-1,-1 0,1 0,0 1,0-1,0 0,-1 0,1 0,0 0,0 0,0 0,0 0,0-1,33-13,-11-3,-1-1,-1 0,-1-2,0-1,-1 0,20-33,4-1,40-45,-5-4,108-190,-176 276,0-1,-2 0,-1 0,0-1,-1 0,-1 0,-1 0,2-31,-6 49,0 0,-1 0,1 0,0 0,-1 0,1 0,-1 1,1-1,-1 0,0 0,0 1,0-1,0 0,0 1,0-1,0 1,-1-1,1 1,-1 0,-2-2,1 1,-1 0,1 0,-1 0,0 1,0 0,0 0,0 0,0 0,-5 0,-8 0,0 2,0-1,-29 7,-8 4,1 2,1 3,-86 38,54-14,-107 69,181-103,-35 25,44-30,-1 1,0-1,1 0,0 0,-1 1,1-1,0 1,0 0,-1-1,1 1,0 0,1-1,-1 1,0 0,0 0,1 0,-1 0,1 0,0 0,-1 2,2-3,-1-1,1 1,-1 0,1 0,-1-1,1 1,-1 0,1-1,0 1,-1-1,1 1,0 0,-1-1,1 0,0 1,0-1,-1 1,1-1,0 0,0 0,0 1,0-1,0 0,-1 0,1 0,0 0,0 0,0 0,0 0,0 0,0 0,1-1,35-6,-37 7,27-9,-1-1,0 0,-1-2,0-1,41-30,-16 7,72-71,-107 94,-2 0,0-2,0 1,-1-2,11-19,-22 34,0 0,0-1,-1 1,1 0,0-1,-1 1,1-1,-1 1,0 0,1-1,-1 1,0-1,0 1,0-1,0 1,0-1,0 1,0-1,-1 1,1-1,-1 1,1-1,-1 1,1 0,-1-1,0 1,1 0,-3-3,0 2,0 0,-1 0,1 0,-1 0,1 1,-1-1,0 1,0 0,0 0,1 1,-9-2,-35 0,-1 1,1 3,-81 12,73-7,37-5,-503 65,6 29,457-77,55-13,15-1,27-1,-1-2,0-1,1-2,-1-1,60-13,-74 12,96-19,-1-4,153-56,218-118,-457 187,-1-2,-1-1,0-2,-1-1,53-44,-81 61,0 0,0 0,0 1,0-2,0 1,-1 0,1 0,-1 0,1-1,-1 1,0-1,0 1,0-1,0 1,0-1,-1 0,1 1,-1-1,1-4,-2 5,0 0,0 0,-1 0,1 0,0 0,-1 0,1 0,-1 1,1-1,-1 1,0-1,1 1,-1 0,0-1,0 1,0 0,0 0,0 1,-1-1,1 0,0 1,0-1,0 1,-5-1,-14-2,1 1,-1 0,0 1,0 2,-41 5,-104 30,126-27,-115 30,-297 115,442-150,-46 24,53-26,0 0,0 0,0 0,1 0,-1 0,1 1,0-1,-1 1,1 0,0-1,0 1,1 0,-4 6,5-7,0 1,-1-1,1 0,0 0,0 0,1 0,-1 0,0 0,1 0,-1 0,1 0,-1 0,1 0,0 0,0 0,0 0,0 0,0 0,3 3,33 31,-28-28,105 92,0-1,108 121,-97-66,-7 6,-7 4,106 211,-197-336,-10-16,2-1,1 0,0-1,2 0,24 26,-38-46,0 1,0-1,1 1,-1-1,1 0,-1 1,1-1,-1 0,1 0,-1 0,1 0,0 0,0-1,0 1,-1 0,1-1,0 0,0 1,0-1,0 0,0 0,0 0,0 0,-1 0,1 0,0-1,0 1,0-1,0 1,0-1,-1 0,1 1,0-1,0 0,-1 0,1-1,2-1,1-4,1 0,-1 0,0 0,-1-1,0 0,0 0,3-9,14-39,-2 0,-2-1,-3-1,-3 0,-2-1,-2-1,-4 1,-3-68,-1 116,-1 1,0-1,-1 0,0 1,0-1,-1 1,-1 0,1 0,-2 0,1 1,-13-16,7 13,0 1,0 0,-1 1,0 0,-1 1,0 0,-22-10,6 6,0 1,-1 2,0 1,-1 1,0 2,0 1,-52-2,68 7,1 0,0 1,-20 4,31-4,0-1,0 1,-1 0,1-1,0 2,1-1,-1 0,0 0,0 1,0 0,1-1,-1 1,1 0,-1 0,1 0,0 1,0-1,0 1,0-1,0 1,-1 3,3-5,0 0,0 0,0-1,0 1,0 0,0 0,0 0,0 0,0 0,0-1,1 1,-1 0,0 0,1 0,-1-1,1 1,-1 0,1 0,-1-1,1 1,-1 0,1-1,0 1,-1-1,1 1,0-1,-1 1,1-1,0 1,0-1,0 0,-1 1,1-1,0 0,0 0,0 0,0 0,0 1,-1-1,1 0,0-1,0 1,0 0,0 0,1-1,44-4,-36 0,0 0,0 0,0-2,0 1,-1-1,0 0,-1-1,0 0,0 0,0-1,-1 0,-1-1,1 1,6-16,-4 8,-1 1,-1-1,-1-1,0 1,-1-1,-1 0,-1 0,1-22,-8 8,3 31,1 1,0-1,-1 1,1-1,0 1,-1-1,1 1,0-1,-1 1,1-1,-1 1,1-1,-1 1,1-1,-1 1,1 0,-1-1,0 1,1 0,-1 0,1-1,-1 1,0 0,1 0,-1 0,0 0,1 0,-1 0,0 0,1 0,-1 0,0 0,1 0,-1 0,0 1,1-1,-1 0,1 0,-1 1,1-1,-1 0,0 1,1-1,-1 1,1-1,-1 1,1-1,-16 15,1 0,1 0,0 1,2 1,-18 28,19-29,-34 53,3 1,3 3,-42 107,79-174,-1 0,1 1,1-1,-1 1,1 0,0-1,1 1,0 8,0-14,1 1,-1-1,0 1,1-1,-1 1,1-1,0 0,0 1,-1-1,1 1,0-1,0 0,0 0,0 0,0 0,1 0,-1 0,0 0,0 0,1 0,-1 0,1-1,-1 1,1 0,-1-1,1 1,-1-1,1 0,-1 1,1-1,-1 0,1 0,-1 0,1 0,0-1,-1 1,1 0,2-1,9-2,0 0,-1 0,1-1,0-1,-1 0,0-1,0 0,-1-1,0-1,0 1,-1-2,19-17,-1-3,-2-1,0-1,22-36,-25 29,-1-2,-2-1,-2 0,-1-1,-3-1,-1-1,-2 0,-2 0,-2-1,-3 0,-1 0,-3-63,-1 94,0-1,0 1,-1 0,-1 0,-5-16,6 26,1 0,-1 0,0 0,0 1,-1-1,1 1,-1-1,0 1,1 0,-2-1,1 2,0-1,0 0,-1 1,0-1,1 1,-1 0,0 0,0 1,0-1,-5 0,-10-3,-1 2,0 0,0 2,0 0,-1 1,1 1,0 1,0 0,0 2,1 0,-1 1,1 2,0-1,1 2,-1 1,2 0,-1 1,1 1,1 1,-27 23,-33 36,4 3,2 3,4 3,4 3,-54 94,95-143,2 0,2 1,-23 64,38-94,1-1,0 0,-1 1,2-1,-1 1,0-1,1 1,0-1,0 1,1-1,-1 1,1-1,0 0,0 1,0-1,3 7,-1-8,-1 1,1-1,0 0,0-1,0 1,0 0,1-1,-1 0,1 1,-1-1,1-1,0 1,-1-1,1 1,0-1,0 0,8 1,23 2,-1-1,1-1,0-2,0-2,-1-1,1-1,-1-3,0 0,0-2,53-22,-31 7,-2-1,0-4,-1-1,-2-3,57-48,-80 57,0-1,-2-2,0 0,22-33,-39 48,-2 1,1-1,-1-1,-1 0,0 1,-1-2,0 1,-1-1,-1 1,0-1,-1 0,0 0,-1-26,-1 36,-1 1,1-1,-1 0,0 0,0 0,0 1,0-1,-1 1,1-1,-1 1,0-1,0 1,0 0,-1 0,1 0,-1 0,1 0,-1 1,0-1,0 1,0 0,-1-1,1 2,0-1,-1 0,0 1,1-1,-1 1,-4-1,-10-1,-1 0,0 2,1 0,-37 3,21-1,11-1,-1 1,1 1,0 1,0 2,0 0,0 1,1 1,0 1,1 1,-1 1,2 1,0 0,0 2,1 0,0 2,1 0,1 0,-29 35,27-24,0 1,1 1,-22 47,33-57,0-1,0 1,2 0,0 1,2 0,0-1,-1 33,4-48,0 1,0 0,0-1,1 1,-1 0,1-1,0 1,1-1,-1 1,0-1,1 0,0 1,0-1,0 0,0 0,0 0,0-1,1 1,0 0,-1-1,1 0,0 1,0-1,0-1,1 1,-1 0,0-1,1 1,-1-1,8 2,7 0,1 0,0-1,0-1,34-3,-29 1,-7 1,1-1,-1 0,0-2,1 0,-1-1,0-1,25-10,-30 8,0 0,0 0,-1-1,0 0,-1-1,1 0,-2 0,1-1,-2-1,12-16,-2-2,-1-1,-1 0,-2-2,-1 1,-2-2,13-56,-11 21,-4 0,3-95,-12 153,1 0,-2 1,1-1,-2 0,1 1,-5-15,5 21,0 1,0 0,0 0,0 0,0 0,-1 0,1 0,-1 0,1 0,-1 0,0 1,1-1,-1 1,0-1,0 1,0 0,-1-1,1 1,0 0,0 0,-1 1,1-1,0 0,-1 1,1 0,-1-1,1 1,0 0,-1 0,1 1,-3-1,-3 2,0-1,0 1,1 0,-1 1,1 0,-1 0,1 1,0 0,0 0,-9 7,-8 9,-34 36,-6 13,3 3,3 3,3 2,4 3,4 2,3 1,4 3,3 1,5 2,-31 128,63-217,-6 25,0 1,2-1,1 1,1-1,2 45,0-65,1-1,0 0,0-1,1 1,-1 0,1 0,0 0,0-1,0 1,0-1,1 0,-1 1,1-1,0 0,0 0,0-1,0 1,1-1,-1 0,1 1,-1-1,1-1,0 1,-1-1,1 1,0-1,0 0,8 1,10 0,-1 0,1-1,0-1,27-4,-33 3,27-4,-1-1,1-3,-1-1,0-2,-1-2,-1-1,0-3,-1-1,-1-1,-1-3,61-48,-73 50,0-1,-1-1,-2-1,0-1,-1-1,-2-1,-1-1,-1 0,-1-1,-2-1,-1 0,-1-1,-2-1,-1 0,-1 0,3-33,-4-80,-7 126,-1 0,-1 0,0 0,-2 0,-8-27,10 43,1 0,0 0,-1 0,0 0,0 0,1 0,-2 0,1 1,0-1,-1 1,1-1,-1 1,0 0,1 0,-1 0,0 1,0-1,0 1,-1-1,1 1,0 0,-1 0,1 0,0 1,-1-1,1 1,-1 0,1 0,-1 0,1 0,0 1,-1-1,1 1,-6 2,-9 2,0 1,1 1,0 1,0 0,-20 13,-35 27,1 3,-120 113,107-80,-117 151,108-100,84-121,18-27,22-34,53-88,-5-4,-7-4,72-198,-131 308,-3-1,-1 0,-1-1,5-49,-13 80,0 0,0-1,0 1,0 0,-1 0,0 0,0 0,0-1,-2-5,2 9,0-1,0 1,1-1,-1 1,0 0,-1-1,1 1,0 0,0 0,0 0,-1 0,1 0,-1 0,1 0,-1 0,1 0,-1 1,-1-1,-1 0,-1 1,1 0,0 0,-1 1,1-1,0 1,0 0,0 0,-1 1,1-1,0 1,1 0,-1 0,0 0,0 0,1 1,0-1,-1 1,-3 4,-29 27,1 2,2 1,-49 70,-71 136,148-235,-6 10,-11 16,1 0,2 2,2 0,1 1,2 1,-10 41,23-75,0 0,0 0,1 1,0-1,0 0,0 0,0 1,1-1,-1 0,1 1,0-1,1 0,-1 0,1 0,-1 0,1 0,0 0,1-1,-1 1,1-1,-1 1,1-1,0 0,0 0,1 0,-1-1,1 1,-1-1,1 0,0 1,7 2,8 1,1 1,-1-2,1-1,0 0,29 1,-14-4,-1-1,0-1,0-2,0-2,0-1,-1-1,0-2,0-1,-1-2,-1-1,0-1,0-2,-2-1,54-41,-24 4,-55 50,0-1,0 0,0 0,-1 0,0 0,0-1,-1 1,1-1,-1 1,2-9,-4 12,0 1,0 0,1-1,-1 1,0 0,0 0,0-1,-1 1,1 0,0-1,0 1,-1 0,1 0,0 0,-1-1,0 1,1 0,-1 0,0 0,1 0,-1 0,0 0,-1-1,-1 0,0 0,0 0,0 0,-1 1,1-1,0 1,-1 0,-5-1,-36-6,-1 2,0 2,0 3,-64 4,46 0,30-3,-438 18,6 28,377-29,66-9,23-8,-1 0,1 1,0-1,0 0,0 0,0 0,0 0,0 0,-1 0,1 0,0 0,0 0,0 1,0-1,0 0,0 0,0 0,0 0,0 0,0 0,0 1,0-1,0 0,0 0,0 0,0 0,0 0,0 1,0-1,0 0,0 0,0 0,0 0,0 0,0 0,0 1,0-1,0 0,0 0,0 0,0 0,0 0,0 0,0 1,1-1,-1 0,0 0,0 0,0 0,0 0,0 0,0 0,0 0,1 0,-1 0,0 0,0 0,0 0,0 0,1 1,40 6,463 3,-337-11,1463-3,-1924 4,-73-1,-883 18,921 15,297-25,32-7,0 0,0 0,0 0,-1 0,1 0,0 0,0 0,0 0,-1 0,1 1,0-1,0 0,0 0,-1 0,1 0,0 0,0 0,0 0,0 0,-1 0,1 1,0-1,0 0,0 0,0 0,0 0,-1 1,1-1,0 0,0 0,0 0,0 1,0-1,0 0,0 0,0 0,0 1,0-1,0 0,0 0,0 0,0 1,0-1,0 0,0 0,0 0,0 1,5 1,-1-1,1 1,0-1,0 0,0 0,0 0,6-1,564 14,-394-16,957-1,-1596 4,-241-3,644-2,58 2,1 0,0 1,0-1,-1 1,1 0,0 0,1 0,-1 1,6-1,1098-246,-1059 231,-34 10,0 1,0 1,0 0,1 1,23-2,-37 5,-1 0,1 0,0 0,-1 1,1-1,-1 1,1-1,-1 1,1 0,-1 0,0-1,1 1,-1 0,0 0,0 0,1 1,-1-1,0 0,0 0,0 1,-1-1,1 0,0 1,0-1,-1 1,1-1,-1 1,1 1,9 50,-8-36,9 42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8T23:10:45.429"/>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1136 113,'-60'1,"0"3,0 3,1 2,0 3,1 3,-74 28,100-35,0 0,0-3,0 0,-1-2,1-2,-64-4,24 1,64 2,1 0,1 1,-1-2,1 1,-1-1,1 0,-1 0,1-1,-9-3,15 5,0 0,-1-1,1 1,0-1,0 1,0 0,0-1,-1 1,1-1,0 1,0-1,0 1,0-1,0 1,0-1,0 1,0 0,0-1,0 1,1-1,-1 1,0-1,0 1,0 0,0-1,1 1,-1-1,0 1,0 0,1-1,-1 1,0 0,1-1,-1 1,0 0,1-1,-1 1,1 0,-1 0,0 0,1-1,-1 1,1 0,19-14,6 0,2 2,-1 1,2 0,-1 3,1 0,34-4,248 9,-203 6,-557-3,945 38,-348-21,-120-14,-18-3,1 1,-1 0,0 0,1 1,-1 1,0 0,0 0,15 8,-24-11,1 1,-1 0,1 0,-1 0,1 0,-1 0,0 1,0-1,1 0,-1 1,0-1,0 0,0 1,-1-1,1 1,0 0,-1-1,1 1,-1 0,1-1,-1 1,0 0,1-1,-1 1,0 0,0 0,0-1,-1 1,1 0,0 0,-1-1,1 1,-1 0,1-1,-1 1,0-1,0 1,1-1,-1 1,0-1,-3 3,0 2,-1 0,-1-1,1 1,-1-1,0-1,0 1,0-1,-8 4,-7 2,0-2,0-1,-1 0,1-1,-31 3,-115 4,132-11,10 0,1 2,-42 12,41-9,-1-1,-42 4,-25-10,-133-16,155 9,59 7,6 0,0 0,0-1,0 1,0-1,0 0,0-1,0 1,0-1,0-1,1 1,-1-1,1 0,-7-4,12 7,0-1,0 0,0 0,0 1,0-1,0 0,0 0,0 0,0 1,0-1,0 0,0 0,1 1,-1-1,0 0,1 0,-1 1,0-1,1 0,-1 1,1-1,-1 1,1-1,-1 0,1 1,0-1,-1 1,1-1,-1 1,1 0,0-1,0 1,-1 0,1-1,0 1,0 0,1 0,34-16,-34 14,52-16,0 2,1 3,0 2,110-8,237 17,-194 6,2036-4,-2233 0,-1 1,1-1,0-1,-1 0,1-1,-1 0,1 0,-1-1,0 0,0-1,14-7,-23 10,0 1,0-1,0 0,0 0,0 1,0-1,0 0,0 0,-1 0,1 0,0 0,0 0,-1 0,1 0,-1 0,1-1,-1 1,1 0,-1 0,0 0,1-1,-1 1,0 0,0 0,0-1,0 1,0 0,0 0,-1-1,1 1,0 0,0 0,-1 0,1-1,-1 1,1 0,-1 0,0 0,1 0,-1 0,0 0,0 0,0 0,0 0,0 0,0 1,0-1,0 0,0 1,-2-2,-3-2,0 0,-1 0,0 0,0 1,0 0,0 0,-9-1,-62-9,-146-7,-83 21,126 2,136-4,20 0,0 0,1 1,-1 2,0 1,1 0,0 2,-47 16,-37 19,108-40,0 0,-1 0,1 0,0 0,-1 0,1 1,0-1,0 0,-1 0,1 0,0 0,0 0,-1 0,1 0,0 1,0-1,-1 0,1 0,0 0,0 1,0-1,-1 0,1 0,0 0,0 1,0-1,0 0,0 0,-1 1,1-1,0 0,0 1,0-1,0 0,0 0,0 1,0-1,0 0,0 1,0-1,0 0,0 0,0 1,0-1,0 0,1 0,-1 1,17 5,25-1,-6-4,549 39,-443-24,243-2,-510-13,-183-21,-123-41,174 22,89 11,84 12,0 3,-118-1,-289-2,419 10,-131-19,141 7,51 14,-1 0,1 1,-1 0,1 1,-1 0,0 1,0 0,0 1,-19 2,-40 6,-1-3,-77-4,-37 2,-39 20,114-9,83-10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8T23:11:02.961"/>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612 191,'133'2,"145"-4,-123-22,-48 5,97-7,246 0,-436 26,1 1,1-1,30-5,-44 5,1-1,-1 1,1-1,0 0,-1 0,1 0,-1-1,0 1,1 0,1-3,-3 3,0 1,-1-1,1 0,0 0,-1 0,1 0,-1 0,1 0,-1 0,1 0,-1 0,0 0,1 0,-1 0,0 0,0-1,0 1,0 0,0 0,0 0,0 0,0 0,0 0,-1-2,0 0,-1 1,1-1,-1 0,1 1,-1-1,0 1,0-1,0 1,0 0,0 0,0 0,-1 0,1 0,-1 1,0-1,1 1,-1-1,0 1,0 0,0 0,0 0,0 1,-5-1,-11-2,1 1,-33 1,36 1,-35-1,-312 6,255 6,-53 2,-26-16,-215 5,395-2,1 0,0 1,0-1,0 1,-1 0,1 1,0-1,0 1,-6 3,11-5,-1 0,1 0,0 0,0 0,-1 1,1-1,0 0,0 0,0 0,-1 1,1-1,0 0,0 0,0 0,0 1,-1-1,1 0,0 0,0 1,0-1,0 0,0 0,0 1,0-1,0 0,0 1,0-1,0 0,0 0,0 1,0-1,0 0,0 1,0-1,0 0,0 0,0 1,1-1,-1 0,0 0,0 1,14 9,24 3,-36-12,50 13,1-2,0-3,89 4,172-12,-143-4,85 3,-546 27,199-17,17-1,-46 3,-213 50,276-41,42-9,18-1,31 7,25 1,2-3,0-2,76 7,-62-11,577 76,-625-81,-27-5,0 0,1 0,-1 0,0 0,0 0,0 0,0 0,1 0,-1 0,0 0,0 0,0 0,0 0,0 0,1 0,-1 0,0 1,0-1,0 0,0 0,0 0,1 0,-1 0,0 0,0 1,0-1,0 0,0 0,0 0,0 0,0 1,0-1,0 0,0 0,0 0,0 0,0 1,0-1,0 0,0 0,0 0,0 0,0 1,0-1,0 0,0 0,0 0,0 0,0 0,0 1,0-1,0 0,-39 14,-283 41,147-30,170-24,-46 10,39-3,13-7,-1-1,1 1,0 0,0 0,-1-1,1 1,0 0,0-1,0 1,0-1,0 0,0 1,0-1,0 0,0 1,0-1,0 0,2 0,153 32,221 15,-222-31,101 9,275 38,-508-57,-30-2,-40 0,-406-6,-47 2,448 7,52-7,0 0,0 0,1 0,-1 0,0 1,0-1,0 0,0 0,1 0,-1 0,0 0,0 1,0-1,0 0,0 0,0 0,1 1,-1-1,0 0,0 0,0 0,0 1,0-1,0 0,0 0,0 0,0 1,0-1,0 0,0 0,0 1,0-1,0 0,0 0,0 0,0 1,0-1,-1 0,1 0,0 0,0 1,0-1,0 0,0 0,-1 0,1 0,0 1,0-1,0 0,0 0,-1 0,1 0,0 0,0 0,0 0,-1 0,1 1,0-1,0 0,-1 0,20 6,0-1,0-1,0-1,0 0,37-1,5 2,6 5,-48-5,-17 0,-34 0,-287-1,-50 3,317 2,52-8,1 0,-1 0,0 1,0-1,0 0,1 0,-1 0,0 0,0 0,0 1,0-1,0 0,1 0,-1 0,0 0,0 1,0-1,0 0,0 0,0 1,0-1,0 0,0 0,0 0,0 1,0-1,0 0,0 0,0 0,0 1,0-1,0 0,0 0,0 1,0-1,0 0,0 0,0 0,0 1,-1-1,1 0,0 0,0 0,0 0,0 1,0-1,-1 0,1 0,0 0,0 0,0 0,-1 0,1 0,0 1,0-1,0 0,-1 0,16 4,0 0,1-1,0-1,19 1,3 1,421 44,-405-38,-46-6,-13-1,-22 2,1-1,-1-2,1 0,-41-4,5 1,-81 0,-104 3,218 3,29-5,0 0,0 0,0 0,-1 0,1 0,0 1,0-1,0 0,0 0,0 0,0 1,0-1,0 0,0 0,0 0,0 0,0 1,0-1,0 0,0 0,0 0,0 1,0-1,0 0,0 0,0 0,0 1,0-1,0 0,0 0,0 0,1 0,-1 1,0-1,0 0,0 0,0 0,0 0,0 0,1 0,-1 1,0-1,0 0,0 0,0 0,1 0,-1 0,0 0,0 0,0 0,1 0,-1 0,0 0,0 0,0 0,1 0,50 13,317 6,-317-18,-377-1,-100-3,387 1,-1-1,2-3,-1-1,1-2,0-1,-56-24,91 33,-1 0,1-1,0 1,0-1,0 0,0 0,0 0,0-1,0 1,0-1,1 1,-1-1,1 0,0 0,0 0,-2-5,4 6,0 1,-1-1,1 0,1 0,-1 0,0 0,0 0,1 1,-1-1,1 0,-1 0,1 0,0 1,0-1,0 0,0 1,0-1,0 1,0-1,1 1,-1 0,0-1,1 1,-1 0,1 0,-1 0,1 0,0 0,-1 0,1 1,0-1,2 0,8-5,1 2,0-1,0 1,1 1,24-3,76-1,-60 5,138-9,-233 12,27 1,0-2,0 1,-1-2,1 0,0-1,0 0,-26-8,40 10,0 0,-1 0,1 0,0 0,0 0,-1 0,1 0,0 0,0-1,-1 1,1 0,0 0,0 0,0 0,-1 0,1 0,0 0,0-1,0 1,0 0,-1 0,1 0,0-1,0 1,0 0,0 0,0 0,0-1,-1 1,1 0,0 0,0 0,0-1,0 1,0 0,0 0,0-1,0 1,0 0,0 0,0-1,0 1,0 0,0 0,0-1,1 1,-1 0,0 0,0 0,0-1,0 1,0 0,0 0,1-1,17-6,27-2,210-9,-232 13,-28 2,-41 0,-377 0,395 1,29 2,-1 0,0 0,0 0,0 0,0 0,0-1,0 1,0 0,0 0,0 0,0 0,0 0,0 0,0 0,0 0,0-1,0 1,0 0,0 0,0 0,0 0,0 0,0 0,0 0,0 0,0 0,0-1,0 1,0 0,0 0,0 0,-1 0,1 0,0 0,0 0,0 0,0 0,0 0,0 0,0 0,0 0,0 0,0-1,0 1,-1 0,1 0,0 0,0 0,0 0,0 0,0 0,0 0,0 0,0 0,-1 0,46-6,-23 4,73-5,189 11,-279-4,-1 0,0 1,-1 0,1 0,0 0,0 0,0 0,0 1,-1 0,1 0,-1 0,1 0,-1 0,6 6,-8-7,0 1,0 0,0 0,0 0,-1 0,1 0,0 0,-1 0,0 0,1 0,-1 0,0 0,0 0,0 0,0 0,0 0,-1 0,1 0,-1 0,1 0,-1 0,0 0,1 0,-1 0,0 0,-1 0,1-1,-2 4,-6 7,-1 0,-1-1,1 0,-2 0,1-1,-2 0,-24 14,-5 0,-54 22,59-29,-2-2,0-2,0-1,-1-2,-1-2,-68 6,-159 23,93-8,168-28,-3 1,-1-1,0 0,0 0,0-1,0-1,-16-2,25 2,-1 1,1-1,0 0,-1-1,1 1,0 0,0-1,0 1,0-1,0 0,0 1,0-1,1 0,-1 0,0 0,1 0,0-1,0 1,-1 0,1-1,0 1,1 0,-1-1,0 1,1-1,0 1,-1-1,1 0,0 1,0-1,0 1,1-1,0-2,-1-3,1 0,0-1,1 1,0 0,0 0,1 0,0 1,0-1,1 1,0-1,0 1,1 0,-1 1,2-1,6-7,6-2,0 1,1 1,1 1,23-12,-39 22,0 1,0-1,0 1,0-1,-1-1,1 1,-1 0,0-1,0 1,0-1,4-7,-7 10,0 0,1 0,-1 0,0 0,0 1,0-1,1 0,-1 0,0 0,0 0,0 0,-1 0,1 0,0 0,0 0,0 0,-1 0,1 0,0 0,-1 0,1 0,-2-1,1 1,-1-1,0 0,0 1,0-1,0 1,0 0,0 0,0-1,-1 1,1 1,0-1,-1 0,-2 0,-38-5,35 6,1-1,-1 0,1 0,0-1,0 0,-9-3,16 5,-1 0,1 0,-1 0,1-1,-1 1,1 0,-1 0,0-1,1 1,0 0,-1-1,1 1,-1 0,1-1,-1 1,1-1,0 1,-1 0,1-1,0 1,-1-1,1 1,0-1,0 1,0-1,-1 0,1 1,0-1,0 0,13-9,35-4,-37 11,45-17,-32 11,0 1,0 0,1 2,35-4,73 5,-93 6,-1-2,1-1,-1-3,60-14,-62 11,0 1,70-4,-17 3,-58 4,3 0,0-2,46-13,-52 12,-1 0,1 2,55-3,92 9,-78 2,68 0,200-5,-241-9,80-3,37 15,-360-7,1-5,-121-27,14 1,201 34,-65-11,84 13,-1 0,1-1,0 1,0-1,0 1,0-1,0-1,0 1,0 0,0-1,1 0,-1 0,1 0,0 0,-4-5,7 6,-1 1,0 0,0-1,1 0,-1 1,1-1,0 1,-1-1,1 0,0 1,0-1,0 0,0 1,0-1,0 0,0 1,1-1,-1 1,1-1,-1 0,1 1,0-1,-1 1,1-1,0 1,0 0,0-1,0 1,0 0,0 0,1 0,-1-1,0 1,0 0,1 1,-1-1,1 0,-1 0,1 1,2-2,6-2,0 0,1 1,-1 0,21-3,171-10,-55 7,104 4,-223 5,-448 0,429-1,-1 0,0-1,1 0,-1-1,0 1,9-6,33-9,-20 12,50-1,-33 4,-46 2,0 0,0 0,0 0,0 0,0 0,0 0,0 0,0 0,0 0,0 0,0-1,0 1,0 0,0-1,0 1,0-1,0 1,0-1,0 0,0 1,0-1,-1 0,1 0,0 1,0-1,-1 0,1 0,-1 0,1 0,-1 0,1 0,-1 0,1 0,-1 0,0 0,1-1,-2 0,0 0,1 1,-1-1,0 0,0 1,1-1,-1 1,-1-1,1 1,0-1,0 1,0 0,-1 0,1-1,-1 1,1 0,-1 0,1 0,-1 1,1-1,-4-1,-8-3,-1 1,1 0,-1 1,0 1,-1 0,-14 0,-92 4,53 1,-1075-1,607-3,518 2,0 1,1 1,-1 0,1 2,0 0,0 0,-20 11,-43 13,79-28,-1-1,1 1,0-1,0 1,-1-1,1 1,0-1,-1 0,1 0,-1 0,1 0,0 0,-1 0,1 0,0 0,-1 0,1-1,0 1,-1-1,1 1,0-1,-1 1,1-1,0 0,0 1,0-1,0 0,0 0,-1-1,1 1,1-1,0 1,0-1,0 1,1-1,-1 1,0-1,0 1,1-1,-1 1,1-1,-1 1,1 0,0-1,0 1,-1 0,1 0,0 0,0-1,0 1,0 0,0 0,0 0,1 1,-1-1,3-1,10-8,0 1,1 1,1 0,21-7,31-16,-67 30,0 0,0 0,1 1,-1-1,0 0,0 1,1-1,-1 1,0 0,1-1,-1 1,0 0,1 0,-1 0,0 0,1 0,-1 0,1 0,-1 0,0 1,1-1,-1 0,0 1,2 0,-1 1,-1-1,1 0,-1 1,0 0,0-1,0 1,0 0,0-1,0 1,0 0,0 0,-1 0,1 0,-1 0,1 2,1 12,-1 1,-1-1,-2 25,1-24,0 153,-2 51,-20-24,19-172,-1-1,-1 0,-12 34,9-32,1 0,-8 49,14-57,-1 1,-1 0,0-1,-10 25,9-33,1 0,-2-1,1 0,-1 0,-1 0,0-1,0 1,0-2,-11 10,-114 78,131-95,0 0,1 1,-1-1,1 0,-1 1,0-1,1 0,-1 1,1-1,-1 1,1-1,-1 1,1-1,0 1,-1-1,1 1,0 0,-1-1,1 1,0 0,-1-1,1 1,0 0,0-1,0 1,0 0,0-1,0 2,17 6,38-6,-50-2,111-1,212-28,-225 15,-57 8,61-14,-62 11,0 2,1 2,67 1,-21 2,-52-2,66-15,-70 10,1 3,52-3,724 8,-377 3,-429-2,1 0,0 1,0 0,0 0,0 1,-1 0,9 3,-15-5,0 1,0-1,1 1,-1 0,0-1,0 1,0 0,0 0,0 0,0 0,-1 0,1 0,0 0,0 0,-1 0,1 0,0 0,-1 0,1 3,-1-2,0 0,0 0,0 0,0 0,0 0,-1 0,1 0,-1-1,0 1,1 0,-1 0,0 0,0 0,0-1,0 1,-1-1,-1 3,-1 1,-1 0,0-1,-1 1,1-1,-1 0,0-1,0 1,0-1,0 0,0-1,-1 1,0-1,1 0,-1-1,0 0,-7 0,-18 2,0-2,-39-3,29 0,-862-2,510 6,359-1,-49 10,-14 0,70-6,27-4,1-1,-1 0,1 0,-1 1,1-1,-1 0,1 0,0 1,-1-1,1 1,-1-1,1 0,0 1,-1-1,1 1,0-1,-1 1,1-1,0 1,0-1,0 1,0-1,-1 1,1-1,0 1,0 0,1 1,0 0,0 0,0 0,1 0,-1 0,1 0,-1-1,1 1,-1 0,1-1,0 1,0-1,0 0,0 1,0-1,0 0,0 0,4 1,36 16</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8T23:10:37.262"/>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0,'9'2,"0"0,0 0,-1 1,1 1,-1-1,0 1,0 0,0 1,0 0,-1 0,11 10,17 10,-10-10,0-1,1-1,1-2,0 0,53 12,-38-15,0-1,1-3,59-1,2246-7,-1279 6,-1016 1,104 18,-106-11,1-3,62 1,181-12,603 6,-533 19,-314-19</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8T23:10:45.429"/>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1136 113,'-60'1,"0"3,0 3,1 2,0 3,1 3,-74 28,100-35,0 0,0-3,0 0,-1-2,1-2,-64-4,24 1,64 2,1 0,1 1,-1-2,1 1,-1-1,1 0,-1 0,1-1,-9-3,15 5,0 0,-1-1,1 1,0-1,0 1,0 0,0-1,-1 1,1-1,0 1,0-1,0 1,0-1,0 1,0-1,0 1,0 0,0-1,0 1,1-1,-1 1,0-1,0 1,0 0,0-1,1 1,-1-1,0 1,0 0,1-1,-1 1,0 0,1-1,-1 1,0 0,1-1,-1 1,1 0,-1 0,0 0,1-1,-1 1,1 0,19-14,6 0,2 2,-1 1,2 0,-1 3,1 0,34-4,248 9,-203 6,-557-3,945 38,-348-21,-120-14,-18-3,1 1,-1 0,0 0,1 1,-1 1,0 0,0 0,15 8,-24-11,1 1,-1 0,1 0,-1 0,1 0,-1 0,0 1,0-1,1 0,-1 1,0-1,0 0,0 1,-1-1,1 1,0 0,-1-1,1 1,-1 0,1-1,-1 1,0 0,1-1,-1 1,0 0,0 0,0-1,-1 1,1 0,0 0,-1-1,1 1,-1 0,1-1,-1 1,0-1,0 1,1-1,-1 1,0-1,-3 3,0 2,-1 0,-1-1,1 1,-1-1,0-1,0 1,0-1,-8 4,-7 2,0-2,0-1,-1 0,1-1,-31 3,-115 4,132-11,10 0,1 2,-42 12,41-9,-1-1,-42 4,-25-10,-133-16,155 9,59 7,6 0,0 0,0-1,0 1,0-1,0 0,0-1,0 1,0-1,0-1,1 1,-1-1,1 0,-7-4,12 7,0-1,0 0,0 0,0 1,0-1,0 0,0 0,0 0,0 1,0-1,0 0,0 0,1 1,-1-1,0 0,1 0,-1 1,0-1,1 0,-1 1,1-1,-1 1,1-1,-1 0,1 1,0-1,-1 1,1-1,-1 1,1 0,0-1,0 1,-1 0,1-1,0 1,0 0,1 0,34-16,-34 14,52-16,0 2,1 3,0 2,110-8,237 17,-194 6,2036-4,-2233 0,-1 1,1-1,0-1,-1 0,1-1,-1 0,1 0,-1-1,0 0,0-1,14-7,-23 10,0 1,0-1,0 0,0 0,0 1,0-1,0 0,0 0,-1 0,1 0,0 0,0 0,-1 0,1 0,-1 0,1-1,-1 1,1 0,-1 0,0 0,1-1,-1 1,0 0,0 0,0-1,0 1,0 0,0 0,-1-1,1 1,0 0,0 0,-1 0,1-1,-1 1,1 0,-1 0,0 0,1 0,-1 0,0 0,0 0,0 0,0 0,0 0,0 1,0-1,0 0,0 1,-2-2,-3-2,0 0,-1 0,0 0,0 1,0 0,0 0,-9-1,-62-9,-146-7,-83 21,126 2,136-4,20 0,0 0,1 1,-1 2,0 1,1 0,0 2,-47 16,-37 19,108-40,0 0,-1 0,1 0,0 0,-1 0,1 1,0-1,0 0,-1 0,1 0,0 0,0 0,-1 0,1 0,0 1,0-1,-1 0,1 0,0 0,0 1,0-1,-1 0,1 0,0 0,0 1,0-1,0 0,0 0,-1 1,1-1,0 0,0 1,0-1,0 0,0 0,0 1,0-1,0 0,0 1,0-1,0 0,0 0,0 1,0-1,0 0,1 0,-1 1,17 5,25-1,-6-4,549 39,-443-24,243-2,-510-13,-183-21,-123-41,174 22,89 11,84 12,0 3,-118-1,-289-2,419 10,-131-19,141 7,51 14,-1 0,1 1,-1 0,1 1,-1 0,0 1,0 0,0 1,-19 2,-40 6,-1-3,-77-4,-37 2,-39 20,114-9,83-10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8T23:18:23.809"/>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1847 52,'-7'1,"-1"0,1 0,0 1,0 0,0 1,0-1,-11 7,-30 10,-4-11,1-2,-1-2,0-3,-53-5,-5 1,61 0,0-3,1-1,-1-3,-51-17,34 9,-75-11,124 27,0 1,0 0,0 2,1 0,-1 0,0 2,1 0,-1 1,1 0,-26 12,19-9,0-1,0-2,-1 0,1-2,-1 0,-25-3,23 1,0 1,0 1,0 1,-46 11,18 1,35-11,1 1,1 0,-1 2,-23 11,37-15,-1-1,1 2,0-1,0 0,0 1,0-1,0 1,1 0,0 0,0 1,0-1,0 1,1-1,0 1,0 0,0 0,0 0,1 0,0 0,-1 6,0 2,1 1,1 0,0-1,0 1,2 0,-1-1,2 0,0 1,6 18,-6-27,-1 1,1-1,-1 0,1 1,1-1,-1 0,1-1,0 1,0-1,0 1,1-1,-1-1,1 1,0 0,0-1,0 0,1-1,-1 1,1-1,0 0,-1 0,1 0,9 0,48 3,-1-3,64-7,-8 1,-67 6,63 10,-42-3,273-4,-188-8,-31 2,142 3,-235 2,-1 1,41 13,-4-2,-40-10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8T23:18:26.480"/>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26,'48'0,"-1"1,0 2,64 14,-64-7,0-2,1-1,-1-3,1-2,0-2,0-3,58-9,133-15,-153 12,2 5,122-1,118 12,-299-1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8T23:18:33.903"/>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8 294,'-7'-3,"17"-4,22-4,66 3,171 8,-113 3,951-3,-935-16,-77 5,-73 7,1 0,-1-1,41-16,2-1,-63 21,0 0,0 0,1 1,-1-1,1 1,-1-1,0 1,1 0,-1 0,1 0,-1 0,1 0,-1 0,1 1,-1-1,1 1,-1 0,0 0,0 0,1 0,-1 0,0 0,0 1,0-1,0 0,0 1,0 0,-1 0,1-1,0 1,-1 0,1 0,-1 0,0 1,0-1,0 0,0 0,0 1,0-1,-1 0,1 5,2 11,-1 0,-1 0,-1 0,-4 33,2-19,1-19,1 6,-1 1,-1 0,-9 34,10-49,-1 0,1 0,-1-1,0 1,-1-1,1 1,-1-1,0 0,0 0,0 0,0 0,-1-1,1 1,-1-1,0 0,0 0,-1 0,1-1,0 1,-8 2,-16 2,0-1,0-1,-57 2,10-1,-160 17,135-13,0-5,-101-8,44 0,-713 3,867 1,-1-1,1 0,-1 0,1-1,-1 1,1-1,0 0,-1 1,1-2,0 1,-1 0,1-1,0 1,0-1,0 0,1 0,-1 0,0 0,1-1,-5-4,4 1,0 1,0-1,1 1,0-1,0 0,1 0,0 0,0 0,0 0,1 0,0-9,-11-163,4 96,5-138,3 217,0 0,0 0,0-1,0 1,0 0,0 1,1-1,0 0,-1 0,1 1,0-1,0 1,0-1,1 1,-1 0,1 0,-1 0,1 0,0 0,-1 1,1-1,0 1,0-1,0 1,0 0,0 1,1-1,-1 0,6 1,13-3,0 1,0 2,30 1,-29 1,249-1,97 4,-235 6,71 3,537-15,-714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1T02:40:23.378"/>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105 0,'-4'3,"1"0,0 0,0 0,0 1,0-1,1 1,-1-1,1 1,0 0,0 0,0 0,0 0,1 1,0-1,0 0,0 0,0 1,1 6,-4 6,-19 104,-13 229,34 128,85 295,-53-572,-27-172,-3-21,0-1,1 0,0 1,0-1,1 0,-1 0,2 0,-1 0,1 0,0-1,5 9,-1-15,1-13,0-14,-1 0,6-44,-4 15,89-412,52-327,-142 723,-9 57,-2 22,-8 32,-51 385,18-93,28-250,-9 77,51-640,-3 33,9 77,-30 560,-4 140,0-445,-1 34,4 0,14-97,-14 175,-1-1,1 0,1 1,-1-1,1 1,0-1,0 1,0 0,1 0,6-9,-9 14,0-1,1 1,-1-1,0 1,1 0,-1 0,1-1,-1 1,1 0,-1 0,0-1,1 1,-1 0,1 0,-1 0,1 0,-1 0,1 0,-1-1,1 1,-1 0,1 1,-1-1,1 0,-1 0,1 0,-1 0,1 0,-1 0,1 1,-1-1,0 0,1 0,-1 1,1-1,-1 0,0 0,1 1,-1-1,0 1,1-1,-1 0,0 1,1-1,-1 1,12 24,-12-24,9 26,-1 1,-2 0,5 54,-4 92,-1-14,24 58,-22-174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1T02:40:25.33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717 403,'-76'2,"40"0,-1-2,0-1,-42-7,77 8,1 0,-1 0,0-1,1 1,-1 0,1-1,-1 1,1-1,-1 0,1 1,-1-1,1 0,-1 0,1 0,0 0,0 0,-1 0,1 0,0 0,0-1,0 1,-1-2,2 1,0 1,0 0,0-1,1 1,-1 0,0-1,1 1,-1 0,1 0,-1-1,1 1,-1 0,1 0,0 0,0 0,0 0,0 0,-1 0,1 0,2-1,10-8,0 0,0 1,20-9,-27 15,77-40,-41 22,-1-2,71-50,-110 72,0 0,-1 0,1 0,0-1,-1 1,0-1,1 1,-1-1,0 1,1-1,-1 1,0-1,0 0,0 0,-1 0,1 0,0 1,-1-1,1 0,-1 0,0 0,1 0,-1 0,0 0,-1-4,0 4,0 0,-1-1,1 1,-1 0,1-1,-1 1,0 0,0 0,0 0,0 1,-1-1,1 1,0-1,-1 1,1-1,-4 0,-14-6,-1 1,0 1,-35-6,-32-2,0 4,-1 5,-167 9,213 4,43-8,0 0,0 0,0 0,-1 1,1-1,0 0,0 0,0 0,-1 0,1 1,0-1,0 0,0 0,0 1,0-1,-1 0,1 0,0 0,0 1,0-1,0 0,0 0,0 1,0-1,0 0,0 1,0-1,0 0,0 0,0 1,0-1,0 0,0 0,0 1,0-1,1 0,-1 0,0 0,0 1,0-1,0 0,0 0,1 1,-1-1,0 0,0 0,0 0,1 0,-1 0,0 1,0-1,1 0,-1 0,0 0,0 0,1 0,-1 0,0 0,0 0,1 0,-1 0,0 0,0 0,1 0,-1 0,0 0,0 0,1 0,22 7,0-1,0-1,0-2,1 0,45-1,-20 0,46 1,-49-3,82 12,-127-12,1 0,-1 0,0 0,1 0,-1 1,0-1,1 0,-1 1,0-1,0 1,1 0,-1-1,0 1,0 0,0 0,2 1,-3-2,0 1,-1 0,1-1,0 1,0-1,-1 1,1-1,0 1,-1-1,1 0,-1 1,1-1,0 1,-1-1,1 0,-1 1,1-1,-1 0,1 0,-1 1,0-1,1 0,-1 0,1 0,-2 0,-50 14,-79 6,61-10,-85 22,152-32,1 1,-1 0,1 0,-1 0,1 0,0 0,-1 0,1 0,0 1,0-1,-3 4,6 5,19 1,11-3,0-1,1-1,61 2,-70-6,98 6,-32-3,112 21,-153-12,-48-13,1-1,-1 0,0 0,0 0,0 0,0 0,1 0,-1 1,0-1,0 0,0 0,0 0,0 0,1 1,-1-1,0 0,0 0,0 0,0 1,0-1,0 0,0 0,0 1,0-1,0 0,0 0,0 0,0 1,0-1,0 0,0 0,0 1,0-1,0 0,0 0,0 0,0 1,-1-1,1 0,0 0,0 0,0 0,0 1,0-1,-1 0,1 0,0 0,0 0,0 0,-1 1,-27 10,-87 11,-2-4,-160 3,202-17,-141 7,211-10,-25-2,29-3,19-6,319-108,-88 35,-55 8,-193 74,0 0,1 1,-1-1,0 1,1 0,-1-1,0 1,1 0,-1 0,1 0,-1 0,0 0,1 0,-1 0,1 0,-1 1,0-1,1 1,-1-1,2 2,-2-2,0 1,-1 0,1 0,-1 0,1 0,-1 0,0 0,1 0,-1 0,0 0,1 0,-1 0,0 0,0 0,0 0,0 0,0 0,0 0,-1 0,1 0,0 1,-4 11,0-1,0-1,-11 21,7-16,-27 79,23-55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1T02:40:25.814"/>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1T02:40:26.234"/>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1T02:40:26.632"/>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192 165,'-7'1,"1"0,0 0,0 1,-1 0,1 0,0 1,0-1,1 1,-1 0,1 1,-1-1,1 1,0 0,0 1,-5 5,0 1,0 1,0 0,1 0,1 1,-11 19,14-19,0 1,0 0,2 0,-1 0,2 1,-2 23,3 1,5 47,-4-82,0 0,0 1,1-1,0 0,0 0,0 0,0 0,0 0,1 0,0-1,0 1,0 0,0-1,1 1,-1-1,1 0,0 0,0 0,0 0,0-1,0 1,6 3,-4-4,0-1,0 1,0-1,0 0,0-1,0 1,0-1,0 0,0 0,0 0,0-1,1 0,-1 0,-1 0,1-1,0 1,0-1,5-3,-1 0,-1-1,1 1,-1-2,-1 1,1-1,-1 0,0 0,0-1,-1 0,0 0,-1-1,0 0,0 0,6-16,3-12,-2 0,11-56,-17 65,-1 0,-2 0,0 0,-2 0,-3-40,1 60,0 1,0-1,-1 1,0-1,-1 1,0 0,0 0,0 0,-1 1,-8-13,8 15,0 0,1 1,-1-1,-1 1,1 0,0 0,-1 1,1-1,-1 1,0 0,0 1,0-1,0 1,0 0,0 0,0 0,-10 0,12 1,0 0,-1 0,1 0,0 1,-1-1,1 1,0 0,0 0,0 0,0 0,0 0,0 1,0-1,0 1,1 0,-1 0,0 0,1 0,-4 4,3-2,0 0,0 1,0 0,1 0,0 0,0 0,0 0,0 0,1 0,-2 10,0 15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1T02:40:37.818"/>
    </inkml:context>
    <inkml:brush xml:id="br0">
      <inkml:brushProperty name="width" value="0.05" units="cm"/>
      <inkml:brushProperty name="height" value="0.05" units="cm"/>
      <inkml:brushProperty name="color" value="#FFFFFF"/>
    </inkml:brush>
  </inkml:definitions>
  <inkml:trace contextRef="#ctx0" brushRef="#br0">1510 576 24575,'-17'42'0,"-31"57"0,5-13 0,29-57 0,14-29 0,0 0 0,0 0 0,0 1 0,0-1 0,0 0 0,0 0 0,-1 0 0,1 0 0,0 1 0,0-1 0,0 0 0,0 0 0,0 0 0,0 0 0,-1 0 0,1 0 0,0 0 0,0 1 0,0-1 0,0 0 0,0 0 0,-1 0 0,1 0 0,0 0 0,0 0 0,0 0 0,0 0 0,-1 0 0,1 0 0,0 0 0,0 0 0,0 0 0,-1 0 0,1 0 0,0 0 0,0 0 0,0 0 0,0 0 0,-1 0 0,1 0 0,0 0 0,0-1 0,0 1 0,0 0 0,0 0 0,-1 0 0,1 0 0,0 0 0,0 0 0,0 0 0,0-1 0,0 1 0,0 0 0,0 0 0,0 0 0,-1 0 0,1 0 0,0-1 0,-5-16 0,2-19 0,4-8 0,0 31 0,-1-1 0,0 0 0,-1 1 0,0-1 0,-5-18 0,5 28 0,0 0 0,-1 0 0,0 0 0,1 1 0,-2-1 0,1 1 0,0-1 0,-1 1 0,1 0 0,-1 0 0,0 0 0,0 0 0,0 1 0,0-1 0,-1 1 0,1 0 0,-1 0 0,1 0 0,-1 0 0,0 0 0,1 1 0,-9-2 0,-6-1 0,0 1 0,0 1 0,0 1 0,-1 1 0,1 0 0,-1 1 0,1 1 0,-28 7 0,6 0 0,1 2 0,-68 30 0,89-32 0,0 2 0,-21 15 0,-5 2 0,86-56 0,-1-1 0,48-45 0,-29 24 0,-59 49 0,21-16 0,0-2 0,-1 0 0,21-26 0,-41 44 0,-1 1 0,1-1 0,0 1 0,-1-1 0,1 1 0,-1-1 0,1 1 0,-1-1 0,1 0 0,-1 1 0,1-1 0,-1 1 0,1-1 0,-1 0 0,0 0 0,0 1 0,1-1 0,-1 0 0,0 0 0,0 1 0,0-1 0,0 0 0,0 0 0,0 0 0,0 1 0,0-1 0,0 0 0,0 0 0,0 1 0,0-1 0,-1 0 0,1 0 0,0 1 0,0-1 0,-1 0 0,1 1 0,-1-1 0,1 0 0,-1 1 0,1-1 0,-1 0 0,1 1 0,-1-1 0,1 1 0,-1-1 0,0 1 0,1 0 0,-1-1 0,0 1 0,1-1 0,-1 1 0,0 0 0,0 0 0,1-1 0,-1 1 0,0 0 0,-1 0 0,-52-1 0,45 1 0,-177 17 0,186-17 0,0 0 0,1 0 0,-1-1 0,0 1 0,0 0 0,0 0 0,0 0 0,0 0 0,0 0 0,0 0 0,0 0 0,0 0 0,0 0 0,0 0 0,0-1 0,0 1 0,0 0 0,0 0 0,0 0 0,0 0 0,0 0 0,0 0 0,0 0 0,0 0 0,0 0 0,0-1 0,0 1 0,0 0 0,0 0 0,-1 0 0,1 0 0,0 0 0,0 0 0,0 0 0,0 0 0,0 0 0,0 0 0,0 0 0,0 0 0,0 0 0,0 0 0,0 0 0,0-1 0,-1 1 0,1 0 0,0 0 0,0 0 0,0 0 0,0 0 0,0 0 0,0 0 0,0 0 0,0 0 0,0 0 0,-1 0 0,1 0 0,0 0 0,0 0 0,0 0 0,0 1 0,0-1 0,0 0 0,0 0 0,0 0 0,0 0 0,11-10 0,35-20 0,13-10 0,-58 39 0,0 1 0,-1-1 0,1 1 0,0-1 0,-1 1 0,1-1 0,0 0 0,-1 1 0,1-1 0,0 0 0,-1 0 0,1 1 0,-1-1 0,0 0 0,1 0 0,-1 0 0,0 1 0,1-1 0,-1 0 0,0 0 0,0 0 0,0 0 0,0 0 0,0 0 0,0 0 0,0 1 0,0-1 0,0 0 0,0 0 0,0 0 0,-1-1 0,-1 0 0,1 0 0,-1 1 0,0-1 0,0 1 0,0 0 0,-1-1 0,1 1 0,0 0 0,0 0 0,-1 0 0,1 1 0,-5-2 0,-47-8 0,-2 2 0,1 2 0,-1 3 0,-57 3 0,46 0 0,18 1 0,19 0 0,26-1 0,11-1 0,55-10 0,0-2 0,-1-3 0,100-41 0,-12 4 0,90-28 0,-211 68 0,-28 13 0,0 0 0,0 0 0,0 0 0,0 0 0,1 0 0,-1 0 0,0 0 0,0 0 0,0 0 0,0 0 0,0 0 0,1 0 0,-1 0 0,0 0 0,0-1 0,0 1 0,0 0 0,0 0 0,0 0 0,0 0 0,0 0 0,1 0 0,-1-1 0,0 1 0,0 0 0,0 0 0,0 0 0,0 0 0,0-1 0,0 1 0,0 0 0,0 0 0,0 0 0,0 0 0,0 0 0,0-1 0,0 1 0,0 0 0,0 0 0,0 0 0,0 0 0,0-1 0,0 1 0,0 0 0,-1 0 0,1 0 0,0 0 0,0 0 0,0 0 0,0-1 0,0 1 0,0 0 0,0 0 0,0 0 0,-1 0 0,1 0 0,0 0 0,0 0 0,0 0 0,0-1 0,-1 1 0,-5-1 0,0 1 0,-1-1 0,1 1 0,-1 0 0,-11 2 0,-64 8 0,1 3 0,1 5 0,-130 45 0,203-58 0,28-8 0,37-7 0,333-66 0,-388 76 0,-9 3 0,-25 6 0,-48 14 0,54-16 0,-628 198 0,587-173 0,65-32 0,-1 1 0,1 0 0,-1 0 0,1 0 0,0 0 0,-1 0 0,1 0 0,0 0 0,0 0 0,0 0 0,0 1 0,0-1 0,0 0 0,0 1 0,-1 2 0,2-3 0,0-1 0,0 1 0,0-1 0,0 1 0,0-1 0,0 1 0,1-1 0,-1 1 0,0 0 0,0-1 0,1 1 0,-1-1 0,0 0 0,1 1 0,-1-1 0,0 1 0,1-1 0,-1 1 0,1-1 0,-1 0 0,1 1 0,-1-1 0,1 0 0,-1 1 0,1-1 0,-1 0 0,1 0 0,0 1 0,7 1 0,-1 0 0,1 0 0,0-1 0,13 1 0,46 0 0,119-14 0,-96 4 0,-79 11 0,-17 5 0,-29 14 0,21-14 0,-464 321 0,445-304 0,2 2 0,-33 35 0,52-49 0,0 0 0,1 1 0,1 0 0,0 1 0,1 0 0,1 1 0,-10 26 0,17-40 0,0 0 0,0 0 0,0 0 0,1 0 0,-1 1 0,1-1 0,0 0 0,0 0 0,0 0 0,0 0 0,0 0 0,0 1 0,0-1 0,1 0 0,-1 0 0,1 0 0,-1 0 0,1 0 0,0 0 0,1 2 0,-1-2 0,1-1 0,-1 0 0,0 0 0,1 0 0,-1 0 0,1 0 0,-1 0 0,1 0 0,0-1 0,-1 1 0,1-1 0,0 1 0,0-1 0,-1 1 0,1-1 0,0 0 0,0 0 0,3 0 0,4-1 0,0 0 0,0 0 0,0-1 0,-1 0 0,1-1 0,0 0 0,-1-1 0,9-4 0,11-9 0,-1-1 0,-1-1 0,0-1 0,40-43 0,-54 49 0,-1-1 0,-1 0 0,-1-1 0,12-25 0,-10 20 0,0 0 0,17-23 0,-9 20 0,2 0 0,0 1 0,2 1 0,0 2 0,2 0 0,0 1 0,1 2 0,50-26 0,-46 33 0,0 1 0,1 2 0,0 1 0,0 1 0,0 1 0,48 2 0,16-3 0,-61 2 0,-11 2 0,-1-1 0,0-1 0,0 0 0,0-2 0,35-12 0,-52 15 0,0-1 0,-1 1 0,0-1 0,1 1 0,-1-1 0,0-1 0,0 1 0,0 0 0,-1-1 0,1 0 0,-1 0 0,0 0 0,0 0 0,-1-1 0,1 1 0,-1-1 0,0 1 0,0-1 0,0 0 0,-1 0 0,1 0 0,-1 0 0,0 0 0,-1 0 0,1 0 0,-1 0 0,0 0 0,-1 0 0,1-1 0,-2-6 0,2 10 0,0 0 0,-1 0 0,1-1 0,0 1 0,-1 0 0,1-1 0,-1 1 0,0 0 0,0 0 0,0 0 0,0 0 0,0 0 0,0 0 0,0 0 0,-1 0 0,1 0 0,-1 1 0,0-1 0,1 0 0,-3-1 0,2 3 0,1-1 0,-1 1 0,0-1 0,0 1 0,1 0 0,-1 0 0,0 0 0,0 0 0,0 0 0,1 0 0,-1 0 0,0 0 0,0 1 0,0-1 0,1 1 0,-1-1 0,0 1 0,1 0 0,-4 1 0,-3 3 0,0 1 0,1-1 0,-1 1 0,1 1 0,1-1 0,-1 1 0,1 0 0,-8 11 0,12-14 0,-1 1 0,1-1 0,0 0 0,0 0 0,0 1 0,1-1 0,-1 1 0,1 0 0,1-1 0,-2 6 0,2-9 0,0 1 0,0-1 0,1 0 0,-1 0 0,0 0 0,0 1 0,1-1 0,-1 0 0,0 0 0,1 0 0,-1 1 0,1-1 0,0 0 0,-1 0 0,1 0 0,0 0 0,0 0 0,-1 0 0,1-1 0,0 1 0,0 0 0,0 0 0,0-1 0,0 1 0,0 0 0,1-1 0,-1 1 0,0-1 0,0 1 0,0-1 0,0 0 0,1 1 0,-1-1 0,0 0 0,0 0 0,1 0 0,-1 0 0,0 0 0,0 0 0,0 0 0,1-1 0,1 1 0,6-2 0,-1 0 0,1 0 0,0 0 0,-1-1 0,11-5 0,-15 6 0,0 1 0,-1-1 0,0 0 0,1 0 0,-1 0 0,0 0 0,0-1 0,0 1 0,0-1 0,0 0 0,0 0 0,-1 0 0,5-6 0,-7 8 0,0 0 0,0 1 0,0-1 0,0 0 0,0 0 0,0 1 0,-1-1 0,1 0 0,0 0 0,0 1 0,0-1 0,-1 0 0,1 1 0,0-1 0,-1 0 0,1 1 0,-1-1 0,1 1 0,-1-1 0,1 1 0,-1-1 0,1 1 0,-1-1 0,1 1 0,-1-1 0,1 1 0,-1 0 0,0-1 0,1 1 0,-1 0 0,0-1 0,0 1 0,1 0 0,-1 0 0,0 0 0,1 0 0,-1 0 0,0 0 0,0 0 0,1 0 0,-1 0 0,0 0 0,0 0 0,-1 0 0,-35 3 0,25 1 0,-1 1 0,0 0 0,1 1 0,0 1 0,-17 12 0,-23 11 0,51-29 0,1-1 0,0 0 0,0 1 0,-1-1 0,1 0 0,0 1 0,-1-1 0,1 0 0,-1 1 0,1-1 0,0 0 0,-1 0 0,1 0 0,-1 1 0,1-1 0,0 0 0,-1 0 0,1 0 0,-1 0 0,1 0 0,-1 0 0,1 0 0,-1 0 0,1 0 0,-1 0 0,1 0 0,0 0 0,-1 0 0,1 0 0,-1 0 0,1-1 0,-1 1 0,1 0 0,0 0 0,-1 0 0,1-1 0,0 1 0,-1 0 0,1-1 0,-1 1 0,10-20 0,24-21 0,-14 22 0,22-28 0,-40 46 0,-1 1 0,1-1 0,-1 0 0,1 1 0,-1-1 0,1 0 0,-1 1 0,0-1 0,0 0 0,1 0 0,-1 1 0,0-1 0,0 0 0,0 0 0,0 0 0,0 1 0,1-1 0,-2 0 0,1 0 0,0 0 0,0 1 0,0-1 0,0 0 0,0 0 0,-1 1 0,1-1 0,0 0 0,-1 0 0,1 1 0,0-1 0,-1 0 0,1 1 0,-1-1 0,1 1 0,-1-1 0,0 0 0,1 1 0,-1-1 0,-1 0 0,-38-12 0,4 8 0,0 1 0,0 2 0,0 2 0,-62 6 0,18 5 0,-80 22 0,142-29 0,11-3 0,0 0 0,-1 1 0,1-1 0,0 2 0,0-1 0,0 1 0,1 0 0,-1 0 0,1 1 0,-1-1 0,-9 9 0,16-11 0,0-1 0,0 0 0,0 1 0,0-1 0,0 1 0,0-1 0,0 0 0,0 1 0,0-1 0,0 0 0,0 1 0,0-1 0,0 0 0,1 1 0,-1-1 0,0 1 0,0-1 0,0 0 0,1 0 0,-1 1 0,0-1 0,0 0 0,1 1 0,-1-1 0,0 0 0,0 0 0,1 1 0,-1-1 0,0 0 0,1 0 0,-1 0 0,0 0 0,1 1 0,-1-1 0,0 0 0,1 0 0,-1 0 0,1 0 0,-1 0 0,0 0 0,1 0 0,-1 0 0,0 0 0,1 0 0,-1 0 0,1 0 0,0-1 0,13 3 0,0 0 0,0-2 0,0 0 0,0 0 0,26-5 0,77-20 0,-65 12 0,-45 12 0,68-16 0,123-13 0,-196 30 0,0 0 0,0-1 0,-1 1 0,1 0 0,0 0 0,-1 0 0,1 0 0,0 0 0,0 0 0,-1 1 0,1-1 0,0 1 0,-1-1 0,1 1 0,0-1 0,-1 1 0,1 0 0,-1 0 0,3 2 0,-3-2 0,-1 0 0,0 0 0,0 0 0,0 0 0,0 0 0,-1 0 0,1-1 0,0 1 0,0 0 0,-1 0 0,1 0 0,0 0 0,-1 0 0,1 0 0,-1 0 0,1-1 0,-1 1 0,1 0 0,-1 0 0,0-1 0,1 1 0,-1 0 0,0-1 0,-1 2 0,-7 6 0,-2 0 0,1 0 0,-22 11 0,-35 17 0,67-36 0,-1 0 0,1 0 0,-1 0 0,1 0 0,-1 1 0,1-1 0,0 0 0,-1 0 0,1 1 0,0-1 0,-1 0 0,1 1 0,0-1 0,-1 0 0,1 1 0,0-1 0,0 1 0,-1-1 0,1 0 0,0 1 0,0-1 0,0 1 0,-1-1 0,1 1 0,0-1 0,0 1 0,0-1 0,0 1 0,0-1 0,0 0 0,0 1 0,0-1 0,1 2 0,14 4 0,28-6 0,85-46 0,-126 46 0,-7 5 0,-19 16 0,9-9 0,1 0 0,0 2 0,-13 15 0,26-29 0,1 1 0,0-1 0,-1 1 0,1-1 0,0 1 0,0-1 0,0 1 0,-1-1 0,1 1 0,0-1 0,0 1 0,0-1 0,0 1 0,0-1 0,0 1 0,0-1 0,0 1 0,0-1 0,0 1 0,0-1 0,0 1 0,0-1 0,0 1 0,0-1 0,1 1 0,-1-1 0,0 1 0,0-1 0,1 1 0,-1-1 0,0 1 0,1-1 0,-1 0 0,0 1 0,1-1 0,-1 0 0,0 1 0,1-1 0,-1 0 0,1 1 0,29 5 0,32-10 0,-25-4 0,63-24 0,-68 20 0,-18 6 0,-27 7 0,-31 9 0,-64 19 0,-226 73 0,326-98 0,1-3 0,1 1 0,0 1 0,1-1 0,-1 1 0,0 0 0,1 0 0,-1 1 0,1-1 0,0 1 0,0 1 0,1-1 0,-9 10 0,13-14 0,0 1 0,-1-1 0,1 1 0,0-1 0,0 0 0,-1 1 0,1-1 0,0 1 0,0-1 0,0 1 0,0-1 0,0 1 0,0-1 0,0 1 0,0-1 0,0 1 0,0-1 0,0 1 0,0-1 0,0 1 0,0-1 0,0 1 0,0-1 0,1 0 0,-1 1 0,0-1 0,0 1 0,0-1 0,1 1 0,-1-1 0,0 0 0,1 1 0,-1-1 0,0 0 0,1 1 0,21 3 0,26-10 0,37-19 0,-67 18 0,0 1 0,1 1 0,0 0 0,0 1 0,0 2 0,31-2 0,-49 4 0,-1 0 0,1-1 0,-1 1 0,1 0 0,-1 0 0,1 0 0,-1 0 0,1 0 0,-1 0 0,1 0 0,-1 0 0,1 0 0,-1 0 0,1 0 0,-1 0 0,1 0 0,-1 1 0,0-1 0,1 0 0,-1 0 0,1 0 0,-1 1 0,1-1 0,-1 0 0,0 0 0,1 1 0,-1-1 0,0 0 0,1 1 0,-1-1 0,0 1 0,1-1 0,-1 0 0,0 1 0,0-1 0,1 1 0,-1-1 0,0 1 0,0-1 0,0 1 0,0-1 0,0 1 0,1-1 0,-1 1 0,0-1 0,0 1 0,0-1 0,-1 1 0,1-1 0,0 1 0,0-1 0,0 1 0,-20 21 0,-19 4 0,-1-1 0,-1-2 0,-45 17 0,34-16 0,-77 48 0,118-61 0,17-5 0,27-2 0,-32-4 0,60-2 0,0-3 0,0-3 0,101-26 0,-133 27 0,120-34 0,-120 25 0,-31 9 0,-19 1 0,-21 2 0,0 1 0,0 3 0,-58 6 0,-127 27 0,206-30 0,-2 1 0,-1 0 0,1 2 0,-41 15 0,53-13 0,17-4 0,28-4 0,41-7 0,0-4 0,87-24 0,150-60 0,-221 64 0,146-72 0,-235 102 0,-1 1 0,1-1 0,0 0 0,0 0 0,-1 0 0,1 0 0,-1-1 0,1 1 0,-1 0 0,1-1 0,-1 1 0,0-1 0,0 1 0,1-1 0,0-3 0,-2 5 0,0-1 0,0 0 0,0 1 0,0-1 0,0 1 0,-1-1 0,1 0 0,0 1 0,0-1 0,-1 1 0,1-1 0,0 0 0,-1 1 0,1-1 0,-1 1 0,1-1 0,-1 1 0,1 0 0,-1-1 0,1 1 0,-1-1 0,1 1 0,-1 0 0,1-1 0,-1 1 0,0 0 0,1 0 0,-1 0 0,-1-1 0,-10-2 0,0 0 0,0 1 0,-22-1 0,-80-4 0,-1 4 0,0 6 0,0 5 0,-147 30 0,247-36 0,11-1 0,-1-1 0,1 1 0,-1-1 0,1 1 0,0 1 0,0-1 0,-1 0 0,1 1 0,0 0 0,0 0 0,0 0 0,1 1 0,-6 3 0,10-5 0,-1-1 0,0 1 0,1 0 0,-1-1 0,1 1 0,-1-1 0,1 1 0,-1-1 0,1 1 0,-1-1 0,1 1 0,0-1 0,-1 1 0,1-1 0,0 0 0,-1 1 0,1-1 0,0 0 0,-1 0 0,1 1 0,0-1 0,0 0 0,-1 0 0,1 0 0,0 0 0,0 0 0,1 0 0,28 3 0,3-1 0,0-1 0,-1-2 0,1-1 0,-1-2 0,1-1 0,-1-2 0,-1-1 0,1-1 0,-1-2 0,-1-1 0,51-28 0,-49 14 0,-32 26 0,0-1 0,1 1 0,-1-1 0,0 1 0,1-1 0,-1 1 0,0-1 0,0 1 0,0-1 0,1 1 0,-1-1 0,0 1 0,0-1 0,0 1 0,0-1 0,0 1 0,0-1 0,0 0 0,0 1 0,0-1 0,0 1 0,0-1 0,-1 1 0,1-1 0,0 0 0,-1 0 0,0 0 0,0 0 0,0 0 0,-1 0 0,1 0 0,0 0 0,0 1 0,-1-1 0,1 0 0,0 1 0,-1-1 0,1 1 0,0 0 0,-1-1 0,-1 1 0,-36-7 0,-1 2 0,0 2 0,-72 3 0,38 0 0,-306 1 0,325-2 0,55 1 0,1 0 0,-1 0 0,0 0 0,0 0 0,1 0 0,-1-1 0,0 1 0,0 0 0,0 0 0,0 0 0,1 0 0,-1-1 0,0 1 0,0 0 0,0 0 0,0 0 0,1-1 0,-1 1 0,0 0 0,0 0 0,0-1 0,0 1 0,0 0 0,0 0 0,0-1 0,0 1 0,0 0 0,0 0 0,0-1 0,0 1 0,0 0 0,0 0 0,0-1 0,0 1 0,0 0 0,0 0 0,0-1 0,0 1 0,-1 0 0,1 0 0,0 0 0,0-1 0,0 1 0,0 0 0,0 0 0,-1 0 0,1-1 0,0 1 0,0 0 0,0 0 0,-1 0 0,1 0 0,0 0 0,0 0 0,0-1 0,-1 1 0,1 0 0,0 0 0,0 0 0,-1 0 0,1 0 0,15-7 0,1 1 0,-1 0 0,1 1 0,21-3 0,8-4 0,443-135 0,-415 120 0,-55 15 0,-18 12 0,0 0 0,0 0 0,1 0 0,-1-1 0,0 1 0,0 0 0,0 0 0,0 0 0,0 0 0,0 0 0,0 0 0,0-1 0,0 1 0,1 0 0,-1 0 0,0 0 0,0 0 0,0 0 0,0-1 0,0 1 0,0 0 0,0 0 0,0 0 0,0 0 0,0-1 0,0 1 0,0 0 0,0 0 0,0 0 0,-1 0 0,1-1 0,0 1 0,0 0 0,0 0 0,0 0 0,0 0 0,0 0 0,0 0 0,0-1 0,0 1 0,0 0 0,-1 0 0,1 0 0,0 0 0,0 0 0,0 0 0,0 0 0,0 0 0,-1-1 0,-2 1 0,0-1 0,0 1 0,-1 0 0,1-1 0,0 1 0,0 1 0,-1-1 0,-5 2 0,-34 7 0,1 3 0,0 1 0,-72 34 0,36-8 0,-74 49 0,97-49-1365,18-9-5461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1T02:41:42.823"/>
    </inkml:context>
    <inkml:brush xml:id="br0">
      <inkml:brushProperty name="width" value="0.05" units="cm"/>
      <inkml:brushProperty name="height" value="0.05" units="cm"/>
      <inkml:brushProperty name="color" value="#FFFFFF"/>
    </inkml:brush>
  </inkml:definitions>
  <inkml:trace contextRef="#ctx0" brushRef="#br0">3617 1414 24575,'-49'-12'0,"38"11"0,1-1 0,-1-1 0,1 0 0,0 0 0,-12-6 0,20 8 0,1 0 0,-1 1 0,1-1 0,0 0 0,-1 0 0,1 0 0,0-1 0,0 1 0,0 0 0,0 0 0,0-1 0,0 1 0,0 0 0,0-1 0,1 1 0,-1-1 0,1 1 0,-1-1 0,1 1 0,-1-1 0,1 0 0,0 1 0,-1-1 0,1 1 0,0-1 0,0 0 0,1 1 0,-1-1 0,0 1 0,0-1 0,1 0 0,-1 1 0,1-1 0,-1 1 0,1-1 0,0 1 0,-1-1 0,3-1 0,3-7 0,1 1 0,-1 0 0,2 0 0,-1 1 0,1-1 0,1 2 0,0-1 0,0 1 0,0 1 0,15-8 0,114-54 0,-104 53 0,8-3 0,-9 4 0,52-30 0,-83 43 0,-1 0 0,1 0 0,-1 0 0,1 0 0,0 0 0,-1 0 0,0 0 0,1-1 0,-1 1 0,0 0 0,0-1 0,1 1 0,-1-1 0,0 0 0,-1 1 0,2-4 0,-2 4 0,-1 0 0,-1 0 0,1 1 0,0-1 0,0 0 0,0 0 0,0 1 0,-1-1 0,1 0 0,0 1 0,0-1 0,-1 1 0,1 0 0,0-1 0,-1 1 0,1 0 0,-1 0 0,1 0 0,0 0 0,-1 0 0,1 0 0,-1 0 0,1 1 0,0-1 0,-2 1 0,-96 6 0,-115 24 0,158-22 0,15-3 0,1 2 0,0 1 0,-42 16 0,81-24 0,-1-1 0,1 0 0,-1 1 0,1-1 0,-1 1 0,1 0 0,0 0 0,-1-1 0,1 1 0,0 0 0,0 0 0,-1 0 0,1 0 0,0 1 0,0-1 0,0 0 0,0 0 0,-1 2 0,3-2 0,0 0 0,-1 0 0,1 0 0,0-1 0,0 1 0,0 0 0,0-1 0,0 1 0,-1-1 0,1 1 0,0-1 0,0 1 0,0-1 0,0 0 0,0 1 0,0-1 0,1 0 0,-1 0 0,0 0 0,0 0 0,0 0 0,0 0 0,0 0 0,1 0 0,51 0 0,-1-3 0,1-2 0,-1-2 0,80-21 0,-26 5 0,-67 22 0,-38 1 0,-1 0 0,1 0 0,-1 0 0,0 0 0,1 0 0,-1 0 0,1 1 0,-1-1 0,0 0 0,1 0 0,-1 1 0,0-1 0,1 0 0,-1 0 0,0 1 0,1-1 0,-1 0 0,0 1 0,0-1 0,1 0 0,-1 1 0,0-1 0,0 1 0,0-1 0,1 0 0,-1 1 0,0-1 0,0 1 0,0-1 0,0 1 0,0-1 0,0 0 0,0 1 0,0-1 0,0 1 0,0-1 0,0 1 0,-3 4 0,1-1 0,-1 1 0,1-1 0,-1 0 0,-1 0 0,1 0 0,0 0 0,-1 0 0,-4 3 0,6-6 0,1 0 0,-1 0 0,1 0 0,0 0 0,-1 0 0,1 1 0,0-1 0,0 1 0,0-1 0,0 1 0,0-1 0,0 1 0,0-1 0,0 1 0,1 0 0,-1 0 0,1-1 0,-1 1 0,1 0 0,0 0 0,0-1 0,-1 1 0,2 3 0,0-3 0,1 0 0,-1 0 0,1 0 0,0-1 0,0 1 0,0 0 0,0-1 0,0 0 0,0 1 0,1-1 0,-1 0 0,0 0 0,1 0 0,-1 0 0,1-1 0,-1 1 0,1-1 0,-1 1 0,4-1 0,87 12 0,0-3 0,154-8 0,-133-2 0,4-1 0,-30 0 0,92 10 0,-134 2 0,-46-10 0,1 0 0,0 1 0,-1-1 0,1 0 0,0 1 0,-1-1 0,1 0 0,-1 1 0,1-1 0,-1 1 0,1-1 0,-1 1 0,1-1 0,-1 1 0,1 0 0,-1-1 0,0 1 0,1-1 0,-1 1 0,0 0 0,1 1 0,-1-1 0,-1 0 0,1 0 0,0 0 0,0 0 0,-1 0 0,1 0 0,-1-1 0,1 1 0,-1 0 0,1 0 0,-1 0 0,0 0 0,1-1 0,-1 1 0,0 0 0,0 0 0,1-1 0,-1 1 0,0-1 0,-1 2 0,-21 10 0,0-1 0,0-1 0,-1-1 0,0-1 0,-48 9 0,57-14 0,-422 80 0,59-14 0,346-61 0,62-15 0,15-2 0,-15 3 0,-1-1 0,1-1 0,-1-1 0,38-18 0,-66 26 0,0 1 0,0 0 0,0-1 0,0 1 0,-1 0 0,1-1 0,0 1 0,0-1 0,0 0 0,-1 1 0,1-1 0,0 0 0,-1 1 0,1-1 0,0 0 0,-1 0 0,1 1 0,-1-1 0,1 0 0,-1 0 0,1 0 0,-1 0 0,0 0 0,1-1 0,-2 1 0,1 1 0,-1-1 0,1 0 0,-1 1 0,0-1 0,1 0 0,-1 1 0,0-1 0,1 1 0,-1-1 0,0 1 0,0-1 0,1 1 0,-1-1 0,0 1 0,0 0 0,0 0 0,0-1 0,-1 1 0,-48-6 0,11 8 0,24 0 0,17-1 0,223-14 0,-128 5 0,-65 7 0,-32 1 0,0 0 0,0 1 0,0-1 0,0 0 0,0 0 0,0 0 0,0 0 0,0 0 0,0 0 0,-1 0 0,1 0 0,0 1 0,0-1 0,0 0 0,0 0 0,0 0 0,0 0 0,0 0 0,0 0 0,0 0 0,0 1 0,0-1 0,0 0 0,0 0 0,0 0 0,0 0 0,0 0 0,0 0 0,0 1 0,1-1 0,-1 0 0,0 0 0,0 0 0,0 0 0,0 0 0,0 0 0,0 0 0,0 0 0,0 0 0,0 1 0,0-1 0,0 0 0,1 0 0,-1 0 0,0 0 0,0 0 0,0 0 0,0 0 0,0 0 0,0 0 0,0 0 0,1 0 0,-1 0 0,0 0 0,0 0 0,0 0 0,0 0 0,0 0 0,0 0 0,0 0 0,1 0 0,-47 18 0,-28 5 0,-102 36 0,128-35 0,47-24 0,1 0 0,-1 0 0,1 0 0,-1 1 0,1-1 0,-1 0 0,1 0 0,-1 0 0,1 1 0,-1-1 0,1 0 0,0 1 0,-1-1 0,1 0 0,0 1 0,-1-1 0,1 0 0,0 1 0,-1-1 0,1 1 0,0-1 0,0 1 0,-1-1 0,1 1 0,0-1 0,0 1 0,0-1 0,0 1 0,0-1 0,0 1 0,-1-1 0,1 1 0,0-1 0,1 1 0,-1-1 0,0 1 0,0-1 0,0 1 0,0-1 0,0 1 0,0-1 0,1 1 0,-1 0 0,23 4 0,15-6 0,0-2 0,55-11 0,31-2 0,-119 17 0,-13 4 0,-54 23 0,-1-3 0,-95 24 0,46-16 0,-60 25 0,145-51 0,27-7 0,0 0 0,0 0 0,0 0 0,0 0 0,1 0 0,-1 0 0,0 0 0,0 0 0,0 0 0,0 0 0,0 0 0,0 0 0,0-1 0,0 1 0,0 0 0,0 0 0,0 0 0,0 0 0,0 0 0,0 0 0,1 0 0,-1 0 0,0 0 0,0-1 0,0 1 0,0 0 0,0 0 0,0 0 0,0 0 0,0 0 0,0 0 0,0 0 0,0 0 0,0-1 0,0 1 0,0 0 0,0 0 0,-1 0 0,1 0 0,0 0 0,0 0 0,0 0 0,0 0 0,0 0 0,0 0 0,0-1 0,0 1 0,0 0 0,41-21 0,358-138 0,-318 125 0,10-2 0,-79 35 0,-11 5 0,-21 14 0,-28 13 0,-2-2 0,-1-2 0,-55 20 0,-170 48 0,256-89 0,32-10 0,0 0 0,-11 4 0,130-41 0,250-115 0,-335 125 0,-45 31 0,-1-1 0,1 1 0,-1-1 0,1 1 0,-1-1 0,1 0 0,-1 1 0,0-1 0,1 1 0,-1-1 0,0 0 0,1 1 0,-1-1 0,0 0 0,0 0 0,1 1 0,-1-1 0,0 0 0,0 1 0,0-1 0,0 0 0,0 0 0,0 1 0,0-2 0,-1 1 0,0 0 0,0 0 0,0 0 0,0 0 0,0 0 0,-1 0 0,1 0 0,0 0 0,0 1 0,-1-1 0,1 0 0,0 1 0,-1-1 0,1 1 0,0 0 0,-1-1 0,1 1 0,-3 0 0,-39-5 0,0 1 0,0 3 0,-79 7 0,40-1 0,-68 1 0,-237 7 0,376-13 0,-3 1 0,0-1 0,-1-1 0,-18-4 0,31 5 0,0 0 0,1 0 0,-1 0 0,1 0 0,-1-1 0,1 1 0,-1-1 0,1 1 0,-1-1 0,1 1 0,0-1 0,-1 0 0,1 0 0,0 0 0,-1 0 0,1 0 0,0 0 0,0 0 0,0 0 0,0 0 0,0 0 0,0-1 0,0 1 0,0 0 0,1-1 0,-1 1 0,1-1 0,-1 1 0,1-1 0,-1 1 0,1-1 0,0 1 0,-1-1 0,1 1 0,0-1 0,0 0 0,0 1 0,0-1 0,1-1 0,2-5 0,0-1 0,1 1 0,0 0 0,1 1 0,0-1 0,0 1 0,0 0 0,1 0 0,0 1 0,0-1 0,1 1 0,0 1 0,8-6 0,15-10 0,58-30 0,-49 30 0,120-59 0,-139 72 0,1 0 0,0 1 0,0 0 0,0 2 0,35-4 0,-54 9 0,-1 0 0,1-1 0,-1 1 0,1 0 0,0 0 0,-1 0 0,1 1 0,-1-1 0,1 0 0,-1 1 0,1-1 0,-1 1 0,1-1 0,-1 1 0,1 0 0,1 1 0,-3-2 0,1 1 0,-1-1 0,1 1 0,-1 0 0,0-1 0,0 1 0,1 0 0,-1-1 0,0 1 0,0 0 0,0-1 0,0 1 0,0 0 0,0-1 0,0 1 0,0 0 0,0-1 0,0 1 0,0 0 0,0-1 0,0 1 0,0 0 0,-1-1 0,1 1 0,-1 0 0,-2 6 0,-1-1 0,0 0 0,0-1 0,0 1 0,-9 7 0,-207 191 0,217-201 0,0 0 0,0 0 0,0 1 0,0-1 0,1 1 0,-1 0 0,1 0 0,0 0 0,-3 8 0,5-11 0,0 0 0,0 0 0,0 1 0,0-1 0,0 0 0,1 0 0,-1 1 0,0-1 0,1 0 0,-1 0 0,1 0 0,-1 1 0,1-1 0,-1 0 0,1 0 0,0 0 0,0 0 0,-1 0 0,1 0 0,0 0 0,0 0 0,0 0 0,0-1 0,0 1 0,0 0 0,0-1 0,0 1 0,1-1 0,-1 1 0,0-1 0,0 1 0,0-1 0,1 0 0,-1 1 0,0-1 0,3 0 0,29 6 0,1-2 0,-1-1 0,1-2 0,59-5 0,-41 2 0,-5-1 0,-93 0 0,-100 6 0,-155 23 0,269-23 0,61-8 0,10-1 0,271-60 0,-310 65 0,1 1 0,-1 0 0,1-1 0,-1 1 0,0 0 0,1 0 0,-1 0 0,1 0 0,-1-1 0,1 1 0,-1 0 0,1 0 0,-1 0 0,1 0 0,-1 0 0,0 0 0,1 0 0,-1 0 0,1 0 0,-1 0 0,1 1 0,-1-1 0,1 0 0,-1 0 0,0 0 0,1 0 0,-1 1 0,1-1 0,-1 0 0,0 1 0,1-1 0,-1 0 0,0 0 0,1 1 0,-1-1 0,1 1 0,-13 13 0,-30 17 0,42-31 0,-68 42 0,41-27 0,0 2 0,1 1 0,-36 32 0,61-50 0,1 0 0,-1 1 0,0-1 0,1 1 0,-1-1 0,0 0 0,1 1 0,-1 0 0,1-1 0,-1 1 0,1-1 0,-1 1 0,1 0 0,-1-1 0,1 1 0,0 0 0,-1-1 0,1 1 0,0 0 0,0 0 0,0-1 0,-1 1 0,1 0 0,0 0 0,0 0 0,0-1 0,0 1 0,0 0 0,0 0 0,0-1 0,1 1 0,-1 0 0,0 0 0,0-1 0,1 1 0,-1 0 0,0 0 0,1-1 0,-1 1 0,1 0 0,-1-1 0,1 1 0,-1-1 0,1 1 0,-1 0 0,1-1 0,-1 0 0,1 1 0,0-1 0,-1 1 0,1-1 0,0 0 0,-1 1 0,1-1 0,0 0 0,0 1 0,0-1 0,50 9 0,-48-9 0,87 5 0,-1-4 0,1-4 0,-1-4 0,114-23 0,-203 30 0,43-5 0,-42 5 0,-1 0 0,1 0 0,0 0 0,-1 0 0,1 0 0,0 0 0,-1 0 0,1 0 0,0 0 0,-1 0 0,1 0 0,0 0 0,-1 1 0,1-1 0,-1 0 0,1 1 0,0-1 0,-1 0 0,1 1 0,-1-1 0,1 1 0,-1-1 0,1 0 0,-1 1 0,1-1 0,-1 1 0,0 0 0,1-1 0,-1 1 0,0-1 0,1 1 0,-1 0 0,0-1 0,0 1 0,0-1 0,0 1 0,1 0 0,-1-1 0,0 1 0,0 0 0,0-1 0,0 1 0,0 0 0,-1-1 0,1 1 0,0 0 0,0-1 0,0 1 0,0 0 0,-1-1 0,1 1 0,0-1 0,-1 1 0,0 0 0,-3 5 0,0-1 0,0 0 0,0 0 0,-1-1 0,0 1 0,0-1 0,0 0 0,-1 0 0,0-1 0,1 0 0,-1 0 0,0 0 0,-11 3 0,-74 25 0,0-4 0,-159 25 0,69-16 0,139-25 0,22-6 0,1-1 0,-28 3 0,44-9 0,10-5 0,18-8 0,152-56 0,356-90 0,-512 156 0,-44 10 0,-30 7 0,0 3 0,-97 39 0,130-40 0,32-10 0,38-9 0,54-11 0,-23 4 0,115-33 0,-192 41 0,-15 2 0,-26 2 0,-101 28 0,-248 85 0,347-100 0,14-4 0,21-7 0,0 0 0,-1 0 0,1 0 0,-1-1 0,1 1 0,-1-1 0,1-1 0,-1 1 0,0 0 0,0-1 0,1 0 0,-9-1 0,13 1 0,0 0 0,0 0 0,0-1 0,0 1 0,0 0 0,-1 0 0,1 0 0,0 0 0,0-1 0,0 1 0,0 0 0,0 0 0,0 0 0,0-1 0,0 1 0,0 0 0,0 0 0,0-1 0,0 1 0,0 0 0,0 0 0,0 0 0,0-1 0,0 1 0,0 0 0,0 0 0,0 0 0,0-1 0,0 1 0,0 0 0,0 0 0,0 0 0,0-1 0,1 1 0,-1 0 0,0 0 0,0 0 0,0 0 0,0-1 0,1 1 0,-1 0 0,0 0 0,0 0 0,0 0 0,0 0 0,1 0 0,-1 0 0,0 0 0,0 0 0,0-1 0,1 1 0,-1 0 0,0 0 0,0 0 0,0 0 0,1 0 0,29-21 0,1 1 0,48-24 0,-51 30 0,-2 0 0,0-2 0,-1 0 0,38-34 0,-62 50 0,0-2 0,0 1 0,0 0 0,0 0 0,0 0 0,0 0 0,0 0 0,0-1 0,0 1 0,-1-1 0,1 1 0,0 0 0,-1-1 0,1 1 0,-1-1 0,0 1 0,1-1 0,-1-1 0,0 2 0,-1 0 0,1 0 0,0 0 0,-1 0 0,1 0 0,-1 0 0,1 0 0,-1 0 0,1 1 0,-1-1 0,0 0 0,1 0 0,-1 1 0,0-1 0,0 0 0,1 1 0,-1-1 0,0 1 0,0-1 0,-1 0 0,-6-2 0,0 0 0,0 1 0,0 0 0,0 1 0,-11-2 0,-108-5 0,0 6 0,-246 28 0,345-21 0,57-7 0,451-115 0,-376 87 0,-76 22 0,7-2 0,40-16 0,-189 52 0,25-7 0,44-11 0,0 3 0,0 1 0,-58 25 0,102-37 0,0 0 0,0 1 0,0-1 0,0 0 0,0 1 0,0-1 0,0 1 0,0-1 0,0 1 0,1 0 0,-1-1 0,0 1 0,0 0 0,1 0 0,-1 0 0,0-1 0,1 1 0,-1 0 0,1 0 0,-1 1 0,1-1 0,0-1 0,1 1 0,-1 0 0,0-1 0,0 1 0,1-1 0,-1 1 0,1-1 0,-1 0 0,0 1 0,1-1 0,-1 1 0,1-1 0,-1 0 0,1 1 0,0-1 0,-1 0 0,1 1 0,-1-1 0,1 0 0,-1 0 0,1 0 0,1 1 0,45 6 0,141-4 0,-167-4 0,-44 0 0,8 1 0,-389-3 0,735-29 0,-296 24 0,-35 5 0,-8 1 0,-60-4 0,53 5 0,3 0 0,0 0 0,1-1 0,-1 0 0,-19-7 0,30 9 0,-1-1 0,1 1 0,0 0 0,-1-1 0,1 1 0,-1-1 0,1 0 0,0 1 0,0-1 0,0 0 0,-1 0 0,1 0 0,0 0 0,0 0 0,0 0 0,0 0 0,0 0 0,0 0 0,1-1 0,-1 1 0,0 0 0,1 0 0,-1-1 0,1 1 0,-1-1 0,1 1 0,-1 0 0,1-1 0,0 1 0,0-1 0,0 1 0,0-1 0,0 1 0,0 0 0,0-1 0,0 1 0,1-1 0,-1 1 0,0-1 0,1 1 0,-1 0 0,1-1 0,0 1 0,-1 0 0,1 0 0,0-1 0,0 1 0,0 0 0,2-2 0,3-4 0,0 1 0,0 0 0,1 0 0,0 0 0,0 1 0,1 0 0,-1 0 0,1 0 0,13-4 0,87-28 0,-38 15 0,101-33 0,-154 48 0,-15 2 0,-35 0 0,-454 1 0,357 6 0,84-2 0,412-45 0,-330 41 0,-36 4 0,0 0 0,0 0 0,0 0 0,0 0 0,0 0 0,0-1 0,0 1 0,0 0 0,0 0 0,0 0 0,0 0 0,0 0 0,-1 0 0,1 0 0,0 0 0,0 0 0,0-1 0,0 1 0,0 0 0,0 0 0,0 0 0,0 0 0,0 0 0,0 0 0,-65-1 0,-96 9 0,0 7 0,-171 38 0,280-38 0,49-10 0,15 0 0,40 1 0,0-1 0,96-5 0,-61-1 0,432-2 0,-760-2 0,-307-45 0,540 49 0,0-1 0,-1 1 0,1-1 0,0-1 0,1 1 0,-15-8 0,22 10 0,0 0 0,-1 0 0,1 0 0,0-1 0,0 1 0,0 0 0,-1 0 0,1 0 0,0 0 0,0-1 0,0 1 0,-1 0 0,1 0 0,0-1 0,0 1 0,0 0 0,0 0 0,0-1 0,0 1 0,-1 0 0,1-1 0,0 1 0,0 0 0,0 0 0,0-1 0,0 1 0,0 0 0,0-1 0,0 1 0,0 0 0,0 0 0,1-1 0,-1 1 0,0 0 0,0-1 0,0 1 0,0 0 0,0 0 0,0-1 0,1 1 0,16-10 0,27 0 0,0 1 0,0 3 0,0 1 0,65 2 0,-45 1 0,169-4 0,-1351 10 0,2141-4 0,-1663 0 0,1500 0 0,-805 1 0,-46 1 0,-16 1 0,-30 1 0,-566 13 0,484-17 0,507-30 0,-296 20 0,195-26 0,-286 35 0,-13-2 0,-29 0 0,-1367-96 0,1360 95 0,42 3 0,9 0 0,73-1 0,1395 6 0,-2134-4 0,594-1 0,54-4 0,22 0 0,33-5 0,300-14 0,-229 20 0,180-28 0,-233 16 0,-58 16 0,-1 0 0,1 0 0,0 0 0,0 0 0,-1 0 0,1 0 0,0 0 0,-1-1 0,1 1 0,0 0 0,0 0 0,-1 0 0,1-1 0,0 1 0,0 0 0,0 0 0,-1 0 0,1-1 0,0 1 0,0 0 0,0-1 0,0 1 0,0 0 0,-1 0 0,1-1 0,0 1 0,0 0 0,0-1 0,0 1 0,0 0 0,0-1 0,0 1 0,0 0 0,0-1 0,0 1 0,0 0 0,0 0 0,0-1 0,1 1 0,-1 0 0,0-1 0,0 1 0,0 0 0,0 0 0,0-1 0,1 1 0,-1 0 0,0 0 0,0-1 0,0 1 0,1 0 0,-1 0 0,0 0 0,0-1 0,1 1 0,-1 0 0,0 0 0,1 0 0,-1 0 0,-29-7 0,0 1 0,-54-3 0,8 2 0,-492-63 0,522 65 0,-46-6 0,84 9 0,0 1 0,0-1 0,0 0 0,0-1 0,0 1 0,1-2 0,-1 1 0,-9-7 0,16 10 0,-1-1 0,1 1 0,-1 0 0,1-1 0,0 1 0,-1 0 0,1-1 0,0 1 0,-1-1 0,1 1 0,0-1 0,-1 1 0,1-1 0,0 1 0,0-1 0,0 1 0,0-1 0,-1 1 0,1-1 0,0 1 0,0-1 0,0 1 0,0-1 0,0 1 0,0-1 0,0 1 0,0-1 0,1 1 0,-1-1 0,0 0 0,0 1 0,0-1 0,1 1 0,-1 0 0,0-1 0,0 1 0,1-1 0,-1 1 0,0-1 0,1 1 0,-1 0 0,0-1 0,1 1 0,-1 0 0,1-1 0,-1 1 0,1 0 0,-1-1 0,1 1 0,-1 0 0,1 0 0,-1 0 0,1 0 0,-1-1 0,1 1 0,17-6 0,0 0 0,0 1 0,0 1 0,0 1 0,1 0 0,23 0 0,-25 2 0,369-11 0,-286 11 0,-308 4 0,-406-48 0,563 32 0,47 8 0,12-1 0,22-5 0,1 0 0,0 3 0,0 0 0,56-6 0,133 1 0,-208 12 0,-29 1 0,-9 0 0,-112 2 0,-507-2 0,607 0 0,19 1 0,0-1 0,0 0 0,0-2 0,0 0 0,-31-9 0,46 6 0,16-1 0,91-15 0,197-14 0,-261 32 0,496-21 0,-1716 27 0,1264-4 0,-13 0 0,1 2 0,116 17 0,-76 7 0,174 64 0,103 67 0,-366-147 0,32 14 0,158 70 0,-165-70 0,-1 2 0,54 40 0,-96-63 0,-1 1 0,0-1 0,1 1 0,-1 0 0,0 0 0,0 0 0,4 7 0,-7-9 0,1 0 0,-1 0 0,0 0 0,0 0 0,0 0 0,0 0 0,0 0 0,0 1 0,0-1 0,0 0 0,0 0 0,0 0 0,0 0 0,-1 0 0,1 0 0,0 0 0,-1 0 0,1 0 0,-1 0 0,1 0 0,-1 0 0,0 0 0,1 0 0,-1 0 0,0 0 0,0-1 0,0 1 0,1 0 0,-1 0 0,0-1 0,0 1 0,0-1 0,0 1 0,-2 0 0,-23 15 0,-2-2 0,-42 17 0,-5 2 0,-445 246 0,437-226 0,2 4 0,3 3 0,3 4 0,-69 73 0,139-131 0,-4 3 0,1 0 0,0 1 0,0 0 0,-11 21 0,18-29 0,0-1 0,0 1 0,1-1 0,-1 1 0,1 0 0,-1-1 0,1 1 0,0-1 0,-1 1 0,1 0 0,0 0 0,0-1 0,0 1 0,0 0 0,1-1 0,-1 1 0,0-1 0,1 1 0,-1 0 0,1-1 0,-1 1 0,1-1 0,0 1 0,0-1 0,0 1 0,-1-1 0,2 0 0,-1 1 0,0-1 0,0 0 0,0 0 0,0 0 0,1 0 0,-1 0 0,1 0 0,-1 0 0,0 0 0,1 0 0,0-1 0,-1 1 0,1-1 0,-1 1 0,1-1 0,2 1 0,12 2 0,-1 0 0,2-1 0,-1-1 0,0 0 0,0-1 0,0-1 0,0 0 0,0-1 0,0-1 0,0-1 0,22-7 0,16-7 0,97-49 0,-78 27 0,-2-3 0,-2-4 0,-2-2 0,-3-3 0,-1-3 0,-3-3 0,68-85 0,-127 142 0,3-3 0,0-1 0,-1 0 0,1 1 0,-1-1 0,0 0 0,3-8 0,-6 13 0,0-1 0,0 1 0,0-1 0,0 1 0,1-1 0,-1 1 0,0-1 0,0 1 0,0-1 0,0 1 0,-1-1 0,1 1 0,0 0 0,0-1 0,0 1 0,0-1 0,0 1 0,-1-1 0,1 1 0,0-1 0,0 1 0,-1 0 0,1-1 0,0 1 0,0-1 0,-1 1 0,1 0 0,-1 0 0,1-1 0,0 1 0,-1-1 0,-1 1 0,-1-1 0,1 0 0,0 1 0,0 0 0,-1-1 0,1 1 0,0 0 0,-1 0 0,1 0 0,0 0 0,-3 1 0,-27 5 0,1 1 0,0 1 0,1 2 0,-43 19 0,-115 65 0,172-85 0,-21 10 0,2 1 0,0 2 0,1 2 0,-58 52 0,90-75 0,1 1 0,-1-1 0,1 1 0,0 0 0,0-1 0,-1 1 0,1 0 0,0 0 0,0 0 0,1 0 0,-1-1 0,0 1 0,1 0 0,-1 1 0,1-1 0,-1 3 0,1-4 0,1 0 0,-1 0 0,0 1 0,1-1 0,-1 0 0,1 0 0,-1 0 0,1 0 0,0 0 0,-1 0 0,1 0 0,0 0 0,0 0 0,-1-1 0,1 1 0,0 0 0,0 0 0,0-1 0,0 1 0,0 0 0,2 0 0,5 2 0,0 0 0,1-1 0,-1 0 0,1 0 0,0-1 0,15 1 0,113-3 0,-1-5 0,148-27 0,-174 19 0,-64 12 0,-45 2 0,-1 0 0,0 0 0,1 0 0,-1 0 0,0 0 0,1 0 0,-1 0 0,0 0 0,1 0 0,-1 0 0,0 1 0,0-1 0,1 0 0,-1 0 0,0 0 0,0 0 0,1 1 0,-1-1 0,0 0 0,0 0 0,0 1 0,1-1 0,-1 0 0,0 0 0,0 1 0,0-1 0,0 0 0,0 1 0,1-1 0,-1 0 0,0 1 0,0-1 0,0 0 0,0 0 0,0 1 0,0-1 0,0 0 0,0 1 0,0-1 0,0 0 0,0 1 0,-9 17 0,-14 11 0,17-24 0,0-1 0,-1 0 0,0 0 0,1 0 0,-1-1 0,0 0 0,-1-1 0,1 1 0,0-1 0,-1-1 0,1 1 0,-1-1 0,0 0 0,1-1 0,-1 0 0,0 0 0,1-1 0,-1 0 0,1 0 0,-15-5 0,21 6 0,0 0 0,1 0 0,-1 0 0,0-1 0,1 1 0,-1 0 0,0 0 0,1 0 0,-1-1 0,0 1 0,1 0 0,-1-1 0,1 1 0,-1-1 0,1 1 0,-1 0 0,1-1 0,-1 1 0,1-1 0,-1 1 0,1-1 0,0 0 0,-1 1 0,1-1 0,0 1 0,-1-1 0,1 0 0,0 1 0,0-1 0,-1-1 0,2 1 0,0 0 0,0 0 0,0-1 0,0 1 0,0 0 0,0 0 0,0 0 0,0 0 0,0 0 0,0 0 0,1 0 0,-1 0 0,0 1 0,1-1 0,-1 0 0,3 0 0,25-11 0,1 1 0,1 2 0,47-9 0,106-9 0,-100 17 0,-63 7 0,23-3 0,-2-1 0,49-15 0,-79 16 0,-18 2 0,-17 1 0,1 1 0,0 1 0,-1 1 0,-41 5 0,8 0 0,-393 31 0,6 30 0,439-65 0,0-1 0,0 1 0,0 0 0,0 0 0,0 0 0,0 1 0,1-1 0,-1 1 0,-5 3 0,18 1 0,23-1 0,609 5 0,-455-14 0,-172 4 0,18 0 0,46-6 0,-65 3 0,-13-1 0,-25 0 0,-51 3 0,0 4 0,0 2 0,-80 18 0,100-9 0,56-14 0,0 0 0,1 0 0,-1 0 0,0 0 0,0 0 0,1 0 0,-1 0 0,0 0 0,0 1 0,0-1 0,1 0 0,-1 0 0,0 0 0,0 0 0,0 1 0,0-1 0,1 0 0,-1 0 0,0 1 0,0-1 0,0 0 0,0 0 0,0 0 0,0 1 0,0-1 0,0 0 0,0 0 0,0 1 0,0-1 0,0 0 0,0 0 0,0 1 0,0-1 0,0 0 0,0 0 0,0 1 0,0-1 0,0 0 0,0 0 0,0 1 0,0-1 0,0 0 0,-1 0 0,1 0 0,0 1 0,0-1 0,0 0 0,0 0 0,-1 0 0,1 0 0,0 1 0,0-1 0,0 0 0,-1 0 0,1 0 0,0 0 0,0 0 0,0 0 0,-1 1 0,1-1 0,0 0 0,-1 0 0,17 4 0,0 0 0,1 0 0,26 1 0,4 1 0,263 45 0,-276-41 0,-34-10 0,0 0 0,0 0 0,0 1 0,0-1 0,0 0 0,0 1 0,0-1 0,-1 0 0,1 1 0,0-1 0,0 0 0,0 0 0,0 1 0,0-1 0,-1 0 0,1 0 0,0 1 0,0-1 0,0 0 0,-1 0 0,1 0 0,0 1 0,0-1 0,-1 0 0,1 0 0,0 0 0,0 0 0,-1 0 0,1 0 0,0 1 0,-1-1 0,1 0 0,0 0 0,0 0 0,-1 0 0,1 0 0,0 0 0,-1 0 0,1 0 0,0 0 0,-1 0 0,1-1 0,0 1 0,0 0 0,-1 0 0,-70 5 0,-560-5 0,592 0 0,5-1 0,57 1 0,454-1 0,-986 1 0,1005 0 0,-1004 0 0,673-1 0,213 3 0,-375-2 0,59 6 0,-58-6 0,-1 1 0,1 0 0,0 0 0,0 0 0,-1 1 0,1-1 0,-1 1 0,1 0 0,-1 0 0,0 0 0,0 1 0,6 4 0,-9-7 0,1 1 0,0 0 0,-1 0 0,1 0 0,-1-1 0,1 1 0,-1 0 0,0 0 0,1 0 0,-1 0 0,0 0 0,1 0 0,-1 0 0,0 0 0,0 0 0,0-1 0,0 1 0,0 0 0,0 0 0,0 0 0,0 0 0,0 0 0,-1 0 0,1 0 0,0 0 0,-1 0 0,1 1 0,-23 22 0,-39 10 0,59-32 0,-22 9 0,10-5 0,0 1 0,1 0 0,0 1 0,-16 12 0,20-13 0,0 0 0,-1-1 0,1 0 0,-1-1 0,-1 0 0,1 0 0,-1-1 0,-16 3 0,-11 0 0,-50 2 0,-16 3 0,102-11 0,0 0 0,-1-1 0,1 1 0,0-1 0,0 0 0,-1 0 0,1 0 0,0 0 0,-1 0 0,1-1 0,0 1 0,0-1 0,-1 0 0,1 0 0,0 0 0,0-1 0,0 1 0,0-1 0,-3-2 0,4 2 0,0-1 0,1 1 0,0 0 0,-1-1 0,1 1 0,0-1 0,0 0 0,0 1 0,1-1 0,-1 0 0,1 1 0,-1-1 0,1 0 0,0 0 0,0 1 0,0-1 0,1 0 0,-1 0 0,1 1 0,-1-1 0,1 0 0,0 1 0,2-6 0,1-4 0,1 0 0,0 0 0,1 1 0,0-1 0,0 1 0,2 1 0,-1-1 0,1 1 0,1 0 0,0 1 0,0 0 0,1 1 0,0-1 0,0 2 0,22-13 0,-1 1 0,-26 15 0,0 1 0,1-1 0,-1 1 0,0 0 0,1 1 0,0 0 0,0 0 0,-1 0 0,12-2 0,97-7 0,1 5 0,126 10 0,-150-2 0,-463-22 0,222 18 0,-26-4 0,166 6 0,1-1 0,-1 0 0,0-1 0,1 0 0,-1-1 0,1 0 0,-1 0 0,1-1 0,-12-7 0,21 11 0,0 0 0,0-1 0,-1 1 0,1 0 0,0-1 0,0 1 0,0 0 0,0-1 0,0 1 0,0 0 0,0-1 0,0 1 0,0 0 0,0-1 0,0 1 0,0 0 0,0 0 0,0-1 0,0 1 0,1 0 0,-1-1 0,0 1 0,0 0 0,0-1 0,0 1 0,1 0 0,-1 0 0,0-1 0,0 1 0,0 0 0,1 0 0,-1 0 0,0-1 0,0 1 0,1 0 0,-1 0 0,0 0 0,1 0 0,-1-1 0,0 1 0,1 0 0,-1 0 0,0 0 0,0 0 0,1 0 0,-1 0 0,0 0 0,1 0 0,-1 0 0,0 0 0,1 0 0,20-5 0,97-4 0,-77 7 0,-1-2 0,42-8 0,-14 0 0,2 3 0,103-1 0,-99 8 0,-43-1 0,-1-1 0,-1-1 0,1-2 0,-1-1 0,0-1 0,-1-2 0,0 0 0,0-2 0,-1-1 0,34-24 0,-39 21 0,0 0 0,33-35 0,20-17 0,-38 37 0,-28 23 0,-1 1 0,1 0 0,1 1 0,0 0 0,0 0 0,0 1 0,15-6 0,-25 12 0,0 0 0,1-1 0,-1 1 0,0 0 0,0 0 0,1 0 0,-1 0 0,0 0 0,0 0 0,1 0 0,-1 0 0,0 0 0,1 0 0,-1 0 0,0 0 0,0 0 0,1 0 0,-1 0 0,0 0 0,0 0 0,1 0 0,-1 0 0,0 0 0,1 0 0,-1 0 0,0 0 0,0 1 0,1-1 0,-1 0 0,0 0 0,0 0 0,0 0 0,1 1 0,-1-1 0,0 0 0,0 0 0,0 1 0,0-1 0,1 0 0,-4 13 0,-14 15 0,-87 139 0,103-165 0,0 1 0,-1-1 0,1 0 0,-1 0 0,1 1 0,-1-1 0,0-1 0,0 1 0,0 0 0,0 0 0,-4 2 0,5-4 0,1 0 0,-1 0 0,1 0 0,-1 0 0,1 0 0,-1 0 0,1 0 0,-1 0 0,1 0 0,-1 0 0,1 0 0,-1-1 0,1 1 0,0 0 0,-1 0 0,1 0 0,-1-1 0,1 1 0,-1 0 0,1 0 0,0-1 0,-1 1 0,1 0 0,0-1 0,-1 1 0,1-1 0,0 1 0,0 0 0,-1-1 0,1 1 0,0-1 0,0 1 0,0-1 0,0 1 0,-1-1 0,1 0 0,-2-9 0,0 1 0,1-1 0,0 0 0,0-17 0,5-132 0,-9 185 0,0-15 0,0-17 0,-13-112 0,4 24 0,9 62 0,-13-45 0,18 76 0,0-1 0,-1 1 0,1-1 0,-1 0 0,0 1 0,1-1 0,-1 1 0,0 0 0,0-1 0,0 1 0,0 0 0,0-1 0,0 1 0,0 0 0,0 0 0,-1 0 0,1 0 0,0 0 0,-1 0 0,1 0 0,-1 1 0,1-1 0,-1 0 0,1 1 0,-1-1 0,1 1 0,-3-1 0,1 2 0,0-1 0,0 1 0,0 0 0,1 0 0,-1 0 0,0 0 0,0 0 0,1 0 0,-1 1 0,1-1 0,-1 1 0,1 0 0,-4 4 0,-8 7 0,1 1 0,0 1 0,-16 25 0,5-4 0,1 0 0,2 1 0,1 1 0,3 1 0,-23 72 0,39-108 0,0 1 0,1-1 0,-1 1 0,1 0 0,0-1 0,0 1 0,0-1 0,0 1 0,0-1 0,1 1 0,0-1 0,0 1 0,0-1 0,1 4 0,-1-6 0,-1-1 0,1 1 0,-1 0 0,1-1 0,-1 1 0,1-1 0,-1 1 0,1-1 0,-1 1 0,1-1 0,-1 0 0,1 1 0,0-1 0,-1 0 0,1 1 0,0-1 0,-1 0 0,1 0 0,0 1 0,-1-1 0,1 0 0,0 0 0,0 0 0,-1 0 0,2 0 0,0-1 0,1 0 0,-1 1 0,0-1 0,0 0 0,0 0 0,0-1 0,0 1 0,0 0 0,0-1 0,0 1 0,-1-1 0,3-1 0,5-7 0,0 0 0,-1-1 0,-1 0 0,0 0 0,0-1 0,10-23 0,23-84 0,-17 46 0,-13 50 0,-3 19 0,0 33 0,-6 6 0,-1-29 0,0-17 0,-11 168 0,-37 185 0,16-138 0,22-138 0,8-62 0,0-12 0,-1-29 0,1-56 0,6-247 0,-6 317 0,2 23 0,0 1 0,0-1 0,0 0 0,0 0 0,0 0 0,0 0 0,0 0 0,0 0 0,0 0 0,0 0 0,0 0 0,0 0 0,0 1 0,-1-1 0,1 0 0,0 0 0,0 0 0,0 0 0,0 0 0,0 0 0,0 0 0,0 0 0,0 0 0,0 0 0,0 0 0,-1 0 0,1 0 0,0 0 0,0 0 0,0 0 0,0 0 0,0 0 0,0 0 0,0 0 0,0 0 0,0 0 0,-1 0 0,1 0 0,0 0 0,0 0 0,0 0 0,0 0 0,0 0 0,0 0 0,0 0 0,0 0 0,0 0 0,-1 0 0,1 0 0,0 0 0,0 0 0,0-1 0,0 1 0,0 0 0,0 0 0,0 0 0,0 0 0,0 0 0,0 0 0,0 0 0,0 0 0,0 0 0,0 0 0,0-1 0,0 1 0,0 0 0,0 0 0,-14 36 0,9-20 0,-43 117 0,-55 182 0,45-66 0,51-234 0,4-26 0,2-35 0,1 40 0,6-398 0,-5 537 0,-4 236 0,-1-283 0,-5-1 0,-21 99 0,25-168 0,4-18 0,4-26 0,15-84 0,41-304 0,-61 611 0,3-90 0,-2 120 0,30-579 0,-10 189 0,-17 142 0,0 17 0,-1 0 0,0-1 0,0 1 0,-1-1 0,1 1 0,-2-1 0,1 1 0,-1-1 0,0 1 0,0 0 0,0-1 0,-5-10 0,5 16 0,1 1 0,0-1 0,-1 1 0,1-1 0,-1 1 0,1-1 0,-1 1 0,1 0 0,-1-1 0,1 1 0,-1 0 0,0-1 0,1 1 0,-1 0 0,1 0 0,-1 0 0,0-1 0,1 1 0,-1 0 0,0 0 0,1 0 0,-1 0 0,1 0 0,-1 0 0,0 0 0,1 0 0,-1 1 0,0-1 0,1 0 0,-1 0 0,1 0 0,-1 1 0,0-1 0,1 0 0,-1 1 0,1-1 0,-1 1 0,-21 19 0,8-1 0,0 0 0,2 1 0,0 0 0,-18 43 0,-26 97 0,39-105 0,-45 101 0,59-150 0,0 0 0,-1 0 0,0 0 0,0-1 0,0 1 0,0-1 0,-1 0 0,0-1 0,0 1 0,0-1 0,0 0 0,-1 0 0,0 0 0,1-1 0,-2 0 0,1 0 0,0-1 0,0 1 0,-9 1 0,7-3 0,1-1 0,-1 1 0,1-2 0,-1 1 0,1-1 0,0 0 0,-1 0 0,1-1 0,0 0 0,0 0 0,0-1 0,0 0 0,0 0 0,0 0 0,1-1 0,0 0 0,-7-6 0,-6-6 0,0-1 0,0-1 0,2 0 0,1-1 0,-25-38 0,-58-116 0,72 123 0,3 5 0,2-1 0,-22-66 0,38 93 0,1 1 0,1-1 0,0 0 0,2-1 0,0 1 0,1 0 0,1-1 0,1 1 0,4-27 0,-2 37 0,0-1 0,1 1 0,0 0 0,0 1 0,1-1 0,0 1 0,1 0 0,0 0 0,0 0 0,15-12 0,-5 4 0,2 1 0,-1 1 0,33-19 0,-31 23 0,0 1 0,1 2 0,0 0 0,0 0 0,0 2 0,1 1 0,34-3 0,152 3 0,-135 5 0,-3 1 0,81-3 0,-149 2 0,0-1 0,1 0 0,-1 0 0,1 0 0,-1 0 0,0 0 0,1-1 0,-1 1 0,1 0 0,-1-1 0,0 1 0,1-1 0,-1 1 0,0-1 0,0 0 0,1 1 0,-1-1 0,0 0 0,0 0 0,0 0 0,0 0 0,0 0 0,0 0 0,0 0 0,0 0 0,0 0 0,0-2 0,-1 1 0,-1 0 0,1 0 0,-1 0 0,0 0 0,1 1 0,-1-1 0,0 0 0,0 1 0,0-1 0,-1 0 0,1 1 0,0-1 0,0 1 0,-1 0 0,1-1 0,-1 1 0,1 0 0,-1 0 0,0 0 0,1 0 0,-1 0 0,0 0 0,-3 0 0,-22-12 0,0 1 0,-1 1 0,-1 2 0,-43-9 0,-127-12 0,173 26 0,-460-34 0,462 39 0,36 3 0,56 7 0,462 29 0,-69-9 0,-437-28 0,-1 0 0,37 11 0,-58-14 0,0 0 0,0 1 0,1 0 0,-1-1 0,0 1 0,0 0 0,0 0 0,0 0 0,0 0 0,0 0 0,0 1 0,-1-1 0,1 1 0,0-1 0,-1 1 0,1-1 0,-1 1 0,0 0 0,1 0 0,-1 0 0,0 0 0,0 0 0,1 2 0,-3-1 0,1-1 0,-1 1 0,1-1 0,-1 1 0,0 0 0,0-1 0,0 0 0,0 1 0,-1-1 0,1 0 0,-1 1 0,1-1 0,-1 0 0,0 0 0,1 0 0,-1 0 0,0-1 0,-1 1 0,-3 2 0,-31 22 0,-1-2 0,-1-2 0,-47 20 0,32-15 0,-319 166 0,17 31 0,346-217 0,-34 28 0,42-34 0,0 1 0,1 0 0,-1 0 0,0-1 0,1 1 0,0 0 0,-1 0 0,1 0 0,0 0 0,0 1 0,0-1 0,0 0 0,1 0 0,-1 1 0,0-1 0,1 0 0,-1 5 0,2-6 0,-1 0 0,1 0 0,-1 0 0,1 1 0,-1-1 0,1 0 0,-1 0 0,1 0 0,0 0 0,0 0 0,0 0 0,-1 0 0,1 0 0,0 0 0,0 0 0,0-1 0,0 1 0,1 0 0,-1-1 0,0 1 0,0 0 0,0-1 0,1 0 0,-1 1 0,0-1 0,0 0 0,1 1 0,1-1 0,42 3 0,-45-3 0,38-3 0,0 0 0,-1-3 0,1-1 0,39-13 0,-10-2 0,86-40 0,-129 46 0,-24 16 0,1 0 0,-1 0 0,0-1 0,0 1 0,0 0 0,0-1 0,1 1 0,-1 0 0,0 0 0,0-1 0,0 1 0,0 0 0,0-1 0,0 1 0,0 0 0,0 0 0,0-1 0,0 1 0,0 0 0,0-1 0,0 1 0,0 0 0,0-1 0,0 1 0,0 0 0,0 0 0,0-1 0,-1 1 0,1 0 0,0-1 0,0 1 0,0 0 0,0 0 0,-1-1 0,1 1 0,0 0 0,0 0 0,-1 0 0,1-1 0,-5-1 0,1 0 0,-1 1 0,1-1 0,-1 1 0,0 0 0,1 0 0,-1 1 0,-5-1 0,-69-3 0,0 3 0,1 4 0,-1 3 0,-85 18 0,109-10 0,45-5 0,18-2 0,31 2 0,-37-9 0,486 51 0,4-39 0,-379-11 0,22-1 0,139 8 0,-225 1 0,-46-4 0,-18 0 0,-32 2 0,0-2 0,-60-1 0,48-3 0,-1607 9-1257,1411-11 1434,201 1-177,52 0 0,11 0 0,80-1 0,1234 1 1080,-1319 0-1080,3 1 0,-1-1 0,1 0 0,0-1 0,-1 1 0,1-1 0,0-1 0,11-3 0,-16 4 0,0 0 0,-1-1 0,1 1 0,0-1 0,-1 1 0,1-1 0,-1 0 0,0 1 0,1-1 0,-1 0 0,0 0 0,0 0 0,0 0 0,-1 0 0,1 0 0,0-1 0,-1 1 0,1 0 0,-1 0 0,0 0 0,0-1 0,0 1 0,0 0 0,0 0 0,0 0 0,-1-4 0,0-15 0,0 0 0,2 0 0,0 0 0,1 0 0,2 0 0,0 0 0,1 1 0,1 0 0,0 0 0,2 0 0,1 1 0,0 0 0,1 1 0,1 0 0,1 0 0,0 2 0,1-1 0,1 1 0,24-20 0,63-42 0,-77 63 0,-2-1 0,0-1 0,-1-2 0,34-36 0,-54 54 0,0 0 0,0 0 0,0 0 0,0 0 0,0 0 0,-1 0 0,1-1 0,0 1 0,-1 0 0,1 0 0,-1-1 0,1 1 0,-1 0 0,0-1 0,1 1 0,-1 0 0,0-1 0,0 1 0,0 0 0,0-1 0,0 1 0,0 0 0,0-1 0,-1 1 0,1 0 0,0-1 0,-1 1 0,1 0 0,-2-2 0,0 1 0,0 0 0,-1 0 0,1 0 0,-1 0 0,0 0 0,1 0 0,-1 1 0,0 0 0,0-1 0,0 1 0,0 0 0,-4 0 0,-36-8 0,-1 2 0,0 1 0,0 3 0,-68 4 0,49-1 0,-515 9 0,568-9 0,1 0 0,-1 1 0,1 0 0,-1 0 0,1 1 0,0 1 0,0-1 0,-1 1 0,2 1 0,-1 0 0,0 0 0,1 0 0,0 1 0,0 1 0,0-1 0,1 1 0,-1 1 0,2-1 0,-1 1 0,1 0 0,0 1 0,0 0 0,1-1 0,-5 11 0,6-11 0,-6 8 0,1 1 0,1 0 0,0 1 0,1 0 0,1 0 0,1 0 0,0 1 0,-2 21 0,7-36 0,0 0 0,0-1 0,1 1 0,-1 0 0,1 0 0,0 0 0,-1 0 0,1 0 0,1-1 0,-1 1 0,0 0 0,1-1 0,-1 1 0,1-1 0,0 1 0,0-1 0,0 0 0,0 0 0,0 0 0,0 0 0,1 0 0,-1 0 0,1-1 0,-1 1 0,1-1 0,-1 0 0,1 0 0,3 1 0,9 3 0,0 0 0,1-2 0,-1 0 0,18 1 0,-20-2 0,120 10 0,245-8 0,-364-5 0,0 1 0,0-2 0,-1 0 0,1-1 0,-1 0 0,1-1 0,23-10 0,-31 11 0,0-1 0,0 0 0,-1 0 0,0 0 0,1-1 0,-1 1 0,-1-1 0,1 0 0,-1-1 0,0 1 0,0-1 0,0 0 0,-1 0 0,0 0 0,0 0 0,-1-1 0,3-10 0,-4 15 0,0 0 0,0 0 0,-1-1 0,0 1 0,1-1 0,-1 1 0,0 0 0,0-1 0,0 1 0,0-1 0,-1 1 0,1 0 0,-1-1 0,1 1 0,-1 0 0,-1-3 0,0 2 0,0 0 0,-1 0 0,1 0 0,-1 0 0,0 1 0,0-1 0,0 1 0,0 0 0,0-1 0,0 2 0,-1-1 0,-3-2 0,-17-6 0,0 0 0,0 2 0,-45-10 0,-93-8 0,149 24 0,-962-67 0,951 68 0,10 0 0,-41-1 0,105 2 0,254 4 0,398-3 0,-673-2 0,50-7 0,-78 8 0,0 0 0,1 0 0,-1 0 0,0-1 0,1 1 0,-1 0 0,0-1 0,0 1 0,1-1 0,-1 0 0,0 1 0,0-1 0,0 0 0,0 0 0,0 1 0,0-1 0,0 0 0,2-2 0,-3 3 0,-1-1 0,1 0 0,0 1 0,0-1 0,0 0 0,0 1 0,-1-1 0,1 0 0,0 1 0,-1-1 0,1 1 0,0-1 0,-1 1 0,1-1 0,-1 1 0,1-1 0,-1 1 0,1-1 0,-1 1 0,1 0 0,-1-1 0,1 1 0,-1 0 0,0-1 0,0 1 0,-60-24 0,-90-17 0,-1 6 0,-158-14 0,-316-7 0,568 52 0,58 4 0,101 10 0,750 97 0,-809-103 0,-25-4 0,0 2 0,0 0 0,1 1 0,-2 1 0,1 0 0,17 7 0,-34-11 0,1 1 0,0-1 0,-1 0 0,1 0 0,0 1 0,-1-1 0,1 0 0,-1 0 0,1 1 0,0-1 0,-1 1 0,1-1 0,-1 1 0,1-1 0,-1 1 0,1-1 0,-1 1 0,0-1 0,1 1 0,-1-1 0,1 1 0,-1 0 0,0-1 0,0 1 0,1 0 0,-1-1 0,0 1 0,0 0 0,0-1 0,0 1 0,0 0 0,0 0 0,0-1 0,0 1 0,0 0 0,0-1 0,0 1 0,0 0 0,-1-1 0,1 1 0,0 0 0,0-1 0,-1 1 0,1-1 0,0 1 0,-1 0 0,-25 21 0,25-22 0,-56 30 0,45-24 0,-1 0 0,1 1 0,0 0 0,1 1 0,-17 13 0,28-20 0,-1-1 0,1 0 0,-1 1 0,1-1 0,-1 1 0,1-1 0,0 0 0,-1 1 0,1-1 0,-1 1 0,1-1 0,0 1 0,0-1 0,-1 1 0,1 0 0,0-1 0,0 1 0,0-1 0,0 1 0,-1 0 0,1-1 0,0 1 0,0-1 0,0 1 0,0 0 0,1-1 0,-1 1 0,0-1 0,0 1 0,0 0 0,0-1 0,1 1 0,-1-1 0,0 1 0,0-1 0,1 1 0,-1-1 0,0 1 0,1-1 0,-1 1 0,1-1 0,-1 1 0,0-1 0,1 0 0,-1 1 0,1-1 0,-1 0 0,1 1 0,0-1 0,-1 0 0,1 0 0,-1 0 0,2 1 0,38 9 0,-38-10 0,114 13 0,142-4 0,-121-6 0,-98-2 0,178 11 0,-156 0 0,-56-6 0,-20 0 0,-51 5 0,1-4 0,-2-2 0,-66-5 0,27 1 0,1 2 0,3 1 0,-114-11 0,195 3 0,24 1 0,29-2 0,346-32 0,-359 35 0,-26 1 0,-40 1 0,34 0 0,-153 2 0,-242-8 0,393 4 0,-1 0 0,-28-7 0,42 8 0,-1 1 0,1-1 0,-1 0 0,1 0 0,-1 0 0,1 0 0,0 0 0,-1 0 0,1-1 0,0 1 0,0-1 0,0 0 0,0 0 0,0 1 0,0-1 0,1 0 0,-1-1 0,1 1 0,-1 0 0,1 0 0,0-1 0,0 1 0,0 0 0,-1-5 0,2 6 0,0-1 0,0 1 0,0-1 0,0 1 0,1-1 0,-1 1 0,0-1 0,1 1 0,-1-1 0,1 1 0,0-1 0,-1 1 0,1-1 0,0 1 0,0 0 0,0 0 0,0-1 0,0 1 0,0 0 0,0 0 0,0 0 0,1 0 0,-1 0 0,0 1 0,3-2 0,42-18 0,-42 18 0,100-26 0,1 4 0,179-18 0,-232 36 0,545-57 0,-578 58 0,-29 2 0,-46 0 0,-320 3 0,-158-5 0,425-4 0,67-1 0,42 10 0,0 0 0,-1 0 0,1 0 0,0 0 0,0 0 0,0 0 0,0-1 0,0 1 0,0 0 0,0 0 0,0 0 0,0 0 0,0 0 0,0 0 0,0-1 0,0 1 0,0 0 0,0 0 0,0 0 0,0 0 0,0 0 0,0-1 0,0 1 0,0 0 0,0 0 0,0 0 0,0 0 0,0 0 0,0-1 0,0 1 0,0 0 0,0 0 0,0 0 0,0 0 0,1 0 0,-1 0 0,0 0 0,0-1 0,0 1 0,0 0 0,0 0 0,0 0 0,0 0 0,1 0 0,-1 0 0,0 0 0,0 0 0,0 0 0,0 0 0,0 0 0,0 0 0,1 0 0,-1 0 0,0 0 0,0 0 0,0 0 0,0 0 0,0 0 0,1 0 0,-1 0 0,27-6 0,452-11 0,-347 17 0,280 0 0,-411 0 0,46-1 0,-43 0 0,-6-1 0,-25-3 0,-535-30 0,77 10 0,461 23 0,-54-9 0,74 10 0,-1 1 0,1-2 0,0 1 0,0 0 0,-1-1 0,1 0 0,1 0 0,-1 0 0,0 0 0,0-1 0,1 0 0,-6-4 0,9 6 0,-1 1 0,1-1 0,0 0 0,-1 1 0,1-1 0,0 0 0,0 1 0,-1-1 0,1 0 0,0 1 0,0-1 0,0 0 0,0 1 0,0-1 0,0 0 0,0 1 0,0-1 0,0 0 0,0 1 0,1-1 0,-1 0 0,0 1 0,0-1 0,1 0 0,-1 1 0,0-1 0,1 1 0,-1-1 0,0 1 0,1-1 0,-1 1 0,1-1 0,-1 1 0,1-1 0,-1 1 0,1-1 0,0 1 0,-1 0 0,1-1 0,-1 1 0,1 0 0,1-1 0,14-6 0,1 0 0,0 0 0,1 2 0,-1 0 0,35-4 0,-28 4 0,358-50 0,-368 53 0,0-1 0,-1 0 0,20-7 0,-32 10 0,-1 0 0,1 0 0,-1 0 0,1-1 0,-1 1 0,1 0 0,-1 0 0,1 0 0,-1 0 0,1-1 0,-1 1 0,0 0 0,1 0 0,-1-1 0,1 1 0,-1 0 0,1-1 0,-1 1 0,0 0 0,1-1 0,-1 1 0,0-1 0,0 1 0,1-1 0,-1 1 0,0-1 0,0 1 0,0-1 0,1 1 0,-1-1 0,0 1 0,0-1 0,0 1 0,0-1 0,0 1 0,0-1 0,0 1 0,0-1 0,0 1 0,0-1 0,0 1 0,0-1 0,-1 1 0,1-1 0,0 1 0,0-1 0,-1 1 0,1-1 0,0 1 0,0 0 0,-1-1 0,1 1 0,0-1 0,-1 1 0,1 0 0,-1-1 0,1 1 0,0 0 0,-1-1 0,0 1 0,-6-4 0,-1 0 0,0 0 0,0 1 0,0 0 0,0 0 0,0 1 0,-13-2 0,-74-7 0,60 7 0,-222-15 0,-101-12 0,283 15 0,57 5 0,18 11 0,0 0 0,-1 0 0,1-1 0,0 1 0,0 0 0,0-1 0,0 1 0,0 0 0,0-1 0,0 1 0,0 0 0,0-1 0,0 1 0,0 0 0,0 0 0,0-1 0,0 1 0,0 0 0,0-1 0,1 1 0,-1 0 0,0-1 0,0 1 0,0 0 0,0 0 0,1-1 0,-1 1 0,0 0 0,0 0 0,1-1 0,-1 1 0,0 0 0,1 0 0,36-15 0,21 4 0,119-6 0,72 13 0,-135 4 0,567 0 0,-609-1 0,-63-2 0,-20-1 0,-37-4 0,-87-3 0,43 6 0,-1303-87-1039,1324 87 1039,63 3 0,15 1 0,98-1 0,621 6 1039,-756-4-1039,-619 0 0,589-5 0,43 1 0,17-1 0,30-6 0,35-4 0,1 2 0,93-4 0,143 6 0,-265 11 0,62 0 0,-1120 2 0,1006-3 0,-19 2 0,-1-2 0,1-1 0,0-2 0,-59-13 0,91 16 0,0 1 0,0-1 0,0 0 0,0 1 0,1-1 0,-1 0 0,0 0 0,0 0 0,0 0 0,1 0 0,-1-1 0,1 1 0,-1 0 0,1-1 0,-1 1 0,1-1 0,0 1 0,-2-4 0,3 4 0,0 0 0,0 0 0,0 0 0,0 0 0,0-1 0,0 1 0,0 0 0,1 0 0,-1 0 0,0 0 0,0 0 0,1 0 0,-1 0 0,1 0 0,-1 0 0,1 0 0,0 0 0,-1 0 0,1 0 0,0 0 0,0 0 0,-1 1 0,2-2 0,6-4 0,0 0 0,1 0 0,-1 1 0,1 0 0,12-5 0,55-19 0,154-38 0,-98 33 0,-110 23 0,-33 5 0,-45 1 0,-17 7 0,-1 3 0,1 3 0,0 3 0,-133 40 0,-271 129 0,439-164 0,24-11 0,0 0 0,0 1 0,0 1 0,1 0 0,0 1 0,-23 19 0,36-27 0,-1 0 0,1 1 0,-1-1 0,1 0 0,0 1 0,-1-1 0,1 0 0,0 1 0,-1-1 0,1 1 0,0-1 0,0 1 0,-1-1 0,1 1 0,0-1 0,0 1 0,0-1 0,0 1 0,-1-1 0,1 1 0,0-1 0,0 1 0,0-1 0,0 1 0,0-1 0,0 1 0,1 0 0,-1-1 0,0 1 0,0-1 0,0 1 0,0-1 0,1 1 0,-1-1 0,0 0 0,0 1 0,1-1 0,-1 1 0,0-1 0,1 1 0,-1-1 0,0 0 0,1 1 0,-1-1 0,1 0 0,-1 1 0,1-1 0,-1 0 0,1 0 0,-1 1 0,1-1 0,14 5 0,0-2 0,-1 1 0,1-2 0,0 0 0,0 0 0,1-2 0,15 0 0,-4 0 0,486-10 0,-498 9 0,-1 0 0,0-1 0,0-1 0,0 0 0,0-1 0,-1 0 0,1-1 0,-1-1 0,0 0 0,0-1 0,-1 0 0,15-12 0,-25 18 0,0 0 0,0-1 0,-1 1 0,1-1 0,0 1 0,-1-1 0,0 1 0,1-1 0,-1 0 0,0 0 0,0 0 0,0 0 0,0 0 0,0 0 0,0 0 0,-1 0 0,1 0 0,-1 0 0,1-3 0,-1 4 0,-1 0 0,1-1 0,-1 1 0,1 0 0,-1-1 0,0 1 0,1 0 0,-1 0 0,0-1 0,0 1 0,0 0 0,0 0 0,0 0 0,0 0 0,0 0 0,0 1 0,-1-1 0,1 0 0,0 0 0,0 1 0,-3-2 0,-7-2 0,0 1 0,-1 0 0,1 0 0,-1 1 0,0 1 0,-12-1 0,-43 1 0,0 2 0,1 3 0,-1 4 0,1 2 0,0 3 0,1 3 0,1 2 0,0 4 0,2 2 0,0 3 0,2 3 0,-60 39 0,95-52 0,1 1 0,1 1 0,1 2 0,0 0 0,2 1 0,-27 36 0,40-49 0,1 1 0,0 0 0,0 0 0,0 1 0,2 0 0,-1 0 0,1 0 0,1 0 0,0 1 0,1-1 0,0 1 0,1 0 0,0 0 0,0 0 0,2-1 0,-1 1 0,1 0 0,1 0 0,4 13 0,-4-18 0,1-1 0,0 0 0,1 0 0,0 0 0,-1-1 0,2 1 0,-1-1 0,1 0 0,0 0 0,0 0 0,0-1 0,0 0 0,1 0 0,0 0 0,0 0 0,0-1 0,0 0 0,12 4 0,6 0 0,0 0 0,1-1 0,43 4 0,-7-2 0,1-4 0,-1-2 0,1-2 0,71-11 0,-121 8 0,1 0 0,-1-1 0,0-1 0,0 0 0,-1-1 0,1 0 0,-1 0 0,0-1 0,-1-1 0,0 0 0,0 0 0,-1-1 0,0 0 0,10-12 0,9-17 0,-1 0 0,32-62 0,-57 98 0,8-18 0,-1 0 0,0 0 0,-2 0 0,0-1 0,-2-1 0,0 1 0,-1-1 0,1-26 0,-4 8 0,-1 0 0,-2 0 0,-12-63 0,14 100 0,-1 0 0,0 0 0,1 0 0,0 0 0,0 0 0,0 0 0,0 0 0,0 0 0,1 0 0,-1 0 0,1 0 0,0 0 0,0 0 0,0 0 0,0 0 0,0 0 0,1 1 0,0-1 0,-1 0 0,1 1 0,0 0 0,0-1 0,0 1 0,0 0 0,0 0 0,1 0 0,-1 0 0,1 0 0,-1 1 0,1-1 0,0 1 0,3-2 0,9-2 0,1 1 0,-1 0 0,1 1 0,0 1 0,19-1 0,-12 1 0,735-18 0,-722 21 0,-9-1 0,3 0 0,0 1 0,35 6 0,-63-7 0,1 1 0,-1-1 0,1 1 0,-1 0 0,0-1 0,1 1 0,-1 0 0,0 1 0,1-1 0,-1 0 0,0 1 0,0-1 0,0 1 0,0-1 0,3 4 0,-4-3 0,0-1 0,-1 1 0,1-1 0,-1 1 0,1 0 0,-1-1 0,1 1 0,-1 0 0,0-1 0,1 1 0,-1 0 0,0-1 0,0 1 0,-1 0 0,1-1 0,0 1 0,0 0 0,-1 1 0,-3 7 0,-1 0 0,1-1 0,-2 1 0,1-1 0,-14 16 0,9-11 0,-4 6 0,1 0 0,1 1 0,1 0 0,1 1 0,1 1 0,0-1 0,2 1 0,1 0 0,1 1 0,1 0 0,-2 29 0,6-50 0,0 0 0,0 0 0,0 0 0,1 0 0,-1 0 0,1 0 0,0 0 0,0 0 0,0 0 0,0 0 0,0 0 0,0-1 0,1 1 0,0 0 0,-1-1 0,1 1 0,0-1 0,0 0 0,0 0 0,1 0 0,-1 0 0,0 0 0,1 0 0,-1 0 0,1-1 0,0 1 0,-1-1 0,1 0 0,3 1 0,9 3 0,1-1 0,-1 0 0,1-2 0,24 2 0,248 4 0,-199-10 0,0 4 0,158 24 0,-239-24 0,-1-1 0,1 2 0,0-1 0,-1 1 0,0 0 0,11 6 0,-18-9 0,1 0 0,0 0 0,-1 1 0,1-1 0,-1 0 0,1 0 0,-1 1 0,0-1 0,1 1 0,-1-1 0,1 0 0,-1 1 0,0-1 0,1 1 0,-1-1 0,0 1 0,1-1 0,-1 1 0,0-1 0,0 1 0,1-1 0,-1 1 0,0-1 0,0 1 0,0-1 0,0 1 0,0 0 0,0-1 0,0 1 0,0-1 0,0 1 0,0-1 0,0 1 0,0 0 0,0-1 0,0 1 0,-1-1 0,1 1 0,0-1 0,0 1 0,-1-1 0,1 1 0,0-1 0,-1 1 0,1-1 0,0 1 0,-1-1 0,1 0 0,-1 1 0,1-1 0,-1 1 0,-5 2 0,0 1 0,0-1 0,0 0 0,0-1 0,0 1 0,-1-1 0,1-1 0,-13 3 0,-67 4 0,53-5 0,-276 15 0,-107 9 0,308-14 0,-190 46 0,273-53 0,1 1 0,1 2 0,-1 0 0,-31 18 0,54-27 0,-1 1 0,1-1 0,-1 1 0,1 0 0,0 0 0,-1-1 0,1 1 0,0 0 0,-1 0 0,1 1 0,0-1 0,0 0 0,0 0 0,0 0 0,0 1 0,0-1 0,1 0 0,-1 1 0,0-1 0,1 1 0,-1-1 0,1 1 0,-1-1 0,1 1 0,0-1 0,0 1 0,-1 1 0,2-2 0,0 0 0,1 0 0,-1 0 0,0 0 0,0-1 0,0 1 0,0 0 0,1-1 0,-1 1 0,0-1 0,0 0 0,1 1 0,-1-1 0,0 0 0,1 0 0,-1 0 0,0 0 0,1 0 0,-1 0 0,1 0 0,-1 0 0,0 0 0,1-1 0,-1 1 0,0-1 0,0 1 0,1-1 0,-1 1 0,1-2 0,7-2 0,0 0 0,0 0 0,0-1 0,-1-1 0,1 1 0,9-11 0,35-20 0,-53 36 0,1-1 0,0 1 0,0 0 0,0-1 0,0 1 0,-1 0 0,1 0 0,0-1 0,0 1 0,0 0 0,0 0 0,0 0 0,0 0 0,0 0 0,0 0 0,-1 1 0,1-1 0,0 0 0,0 0 0,0 1 0,0-1 0,0 0 0,-1 1 0,1-1 0,0 1 0,0-1 0,-1 1 0,1-1 0,0 1 0,0-1 0,-1 1 0,1 0 0,-1 0 0,1-1 0,-1 1 0,1 0 0,-1 0 0,1 0 0,-1-1 0,0 1 0,1 0 0,-1 1 0,8 42 0,-8-39 0,1 5 0,6 95 0,-7-94 0,0 1 0,-1-1 0,-1 1 0,1-1 0,-2 0 0,-6 21 0,8-31 0,1 1 0,-1-1 0,1 0 0,-1 1 0,0-1 0,0 0 0,0 0 0,0 0 0,1 0 0,-1 0 0,-1 0 0,1 0 0,0 0 0,0 0 0,0 0 0,0 0 0,-1-1 0,1 1 0,0 0 0,-1-1 0,1 1 0,-1-1 0,1 0 0,0 1 0,-1-1 0,1 0 0,-1 0 0,1 0 0,-1 0 0,1 0 0,-1 0 0,1 0 0,0-1 0,-1 1 0,1-1 0,-1 1 0,1-1 0,0 1 0,-1-1 0,1 0 0,0 1 0,0-1 0,-2-2 0,-8-4 0,0-1 0,1 0 0,-18-20 0,14 15 0,-21-7 0,25 21 0,19 16 0,-8-15 0,0-1 0,0 0 0,0 0 0,0 0 0,0 0 0,1 0 0,-1-1 0,0 1 0,0 0 0,0-1 0,1 1 0,-1 0 0,0-1 0,1 1 0,-1-1 0,1 0 0,-1 0 0,1 1 0,-1-1 0,0 0 0,1 0 0,-1 0 0,1 0 0,-1-1 0,1 1 0,-1 0 0,0-1 0,1 1 0,-1-1 0,0 1 0,1-1 0,-1 1 0,0-1 0,0 0 0,1 0 0,-1 0 0,0 0 0,0 0 0,0 0 0,0 0 0,0 0 0,0 0 0,1-3 0,3-2 0,0 0 0,0-1 0,-1 0 0,0 0 0,0-1 0,4-12 0,0-8 0,-1 0 0,-2-1 0,-1 1 0,-1-1 0,-2-34 0,0 62 0,-1 0 0,0 0 0,0 1 0,0-1 0,0 0 0,0 0 0,0 0 0,0 0 0,0 0 0,-1 0 0,1 0 0,0 0 0,0 1 0,-1-1 0,1 0 0,-1 0 0,1 0 0,-1 1 0,1-1 0,-1 0 0,1 0 0,-1 1 0,-1-2 0,1 2 0,1 0 0,-1 0 0,0 0 0,0 1 0,0-1 0,0 0 0,1 1 0,-1-1 0,0 0 0,0 1 0,1-1 0,-1 1 0,0-1 0,1 1 0,-1-1 0,1 1 0,-1 0 0,0-1 0,1 1 0,-1 0 0,-31 48 0,30-46 0,-19 36 0,2 1 0,1 0 0,-15 55 0,25-67 0,1 1 0,1-1 0,1 1 0,2 1 0,1 56 0,2-81 0,0 0 0,0 0 0,1 0 0,0 0 0,0 0 0,0 0 0,1-1 0,-1 1 0,1-1 0,0 1 0,0-1 0,1 1 0,-1-1 0,1 0 0,0 0 0,0 0 0,7 5 0,-7-7 0,1 0 0,-1 0 0,1-1 0,0 1 0,0-1 0,0 0 0,0 0 0,0-1 0,0 1 0,0-1 0,0 0 0,0 0 0,0 0 0,0 0 0,0-1 0,0 1 0,0-1 0,0 0 0,0-1 0,0 1 0,5-4 0,26-10 0,-2-2 0,0-1 0,-1-2 0,46-37 0,109-107 0,-175 153 0,24-24 0,-34 34 0,0-1 0,-1 0 0,1 0 0,-1 0 0,0 0 0,0 0 0,0 0 0,0 0 0,0 0 0,0 0 0,0 0 0,0-1 0,-1 1 0,1 0 0,-1-4 0,0 5 0,-1 0 0,1 0 0,-1-1 0,1 1 0,-1 0 0,1 1 0,-1-1 0,0 0 0,0 0 0,1 0 0,-1 0 0,0 0 0,0 1 0,0-1 0,0 0 0,0 1 0,0-1 0,0 1 0,0-1 0,0 1 0,0-1 0,0 1 0,0 0 0,-1 0 0,1-1 0,0 1 0,0 0 0,-2 0 0,-20-1 0,1 1 0,0 1 0,-1 1 0,1 0 0,-41 11 0,27-5 0,-552 110 0,531-111 0,48-9 0,16-6 0,24-11 0,-23 15 0,16-11 0,78-52 0,-100 66 0,-1 0 0,1 0 0,-1-1 0,1 1 0,-1-1 0,1 1 0,-1-1 0,0 1 0,1-1 0,-1 0 0,0 0 0,0 0 0,0 1 0,-1-1 0,1 0 0,0 0 0,-1 0 0,1 0 0,-1-3 0,0 4 0,0-1 0,-1 0 0,1 1 0,-1-1 0,1 0 0,-1 1 0,0-1 0,1 0 0,-1 1 0,0-1 0,0 1 0,0-1 0,0 1 0,-1 0 0,1 0 0,0-1 0,-3-1 0,-5-3 0,0 1 0,0-1 0,-1 2 0,0-1 0,0 1 0,-13-3 0,-13-2 0,14 4 0,-1-1 0,1-1 0,-25-12 0,43 17 0,0 1 0,1-1 0,-1 0 0,1 0 0,-1 0 0,1-1 0,0 1 0,0-1 0,0 0 0,0 1 0,1-1 0,-1-1 0,1 1 0,0 0 0,-1-1 0,2 1 0,-1-1 0,0 1 0,1-1 0,-1 0 0,1 0 0,0 0 0,0 1 0,0-9 0,2 8 0,-1 0 0,1 0 0,1 0 0,-1 0 0,0 1 0,1-1 0,0 0 0,0 1 0,0-1 0,0 1 0,0-1 0,1 1 0,0 0 0,-1 0 0,1 1 0,6-5 0,15-21 0,-23 27 0,0 1 0,-1-1 0,1 0 0,-1 0 0,0 0 0,1 0 0,-1 1 0,0-1 0,1 0 0,-1 0 0,0 0 0,0 0 0,0 0 0,0 0 0,0 0 0,0 0 0,0 0 0,0 0 0,0 0 0,-1 1 0,1-1 0,0 0 0,0 0 0,-1 0 0,1 0 0,-1 0 0,1 1 0,-1-1 0,1 0 0,-1 0 0,1 1 0,-1-1 0,0 0 0,1 1 0,-2-2 0,-2 0 0,0-1 0,-1 1 0,1 0 0,0 0 0,-1 0 0,-8-2 0,-36-6 0,-2 2 0,1 1 0,-101 3 0,84 2 0,-359 1 0,379-5 0,47 6 0,-1-1 0,0 1 0,1 0 0,-1 0 0,0-1 0,1 1 0,-1 0 0,0-1 0,1 1 0,-1-1 0,1 1 0,-1-1 0,0 1 0,1-1 0,-1 1 0,1-1 0,0 1 0,-1-1 0,1 0 0,-1 1 0,1-1 0,0 0 0,0 1 0,-1-1 0,1 0 0,0 1 0,0-1 0,0 0 0,0 0 0,0 1 0,0-1 0,0 0 0,0 0 0,0 1 0,0-1 0,0 0 0,0 1 0,1-1 0,-1 0 0,0 0 0,0 1 0,1-1 0,-1 1 0,1-1 0,-1 0 0,0 1 0,1-1 0,-1 1 0,1-1 0,-1 1 0,1-1 0,0 1 0,-1-1 0,1 1 0,-1-1 0,2 1 0,4-6 0,1 0 0,0 1 0,0 1 0,0-1 0,0 1 0,1 0 0,-1 0 0,13-3 0,72-17 0,-60 16 0,331-59 0,-94 21 0,-247 40 0,-22 6 0,0 0 0,0 0 0,0 0 0,0 0 0,0 0 0,1 0 0,-1 0 0,0 0 0,0 0 0,0 0 0,0 0 0,0 0 0,0-1 0,0 1 0,1 0 0,-1 0 0,0 0 0,0 0 0,0 0 0,0 0 0,0 0 0,0 0 0,0 0 0,0 0 0,0-1 0,0 1 0,0 0 0,0 0 0,0 0 0,1 0 0,-1 0 0,0 0 0,0-1 0,0 1 0,0 0 0,0 0 0,0 0 0,0 0 0,0 0 0,0 0 0,0 0 0,0-1 0,-1 1 0,1 0 0,0 0 0,0 0 0,0 0 0,0 0 0,0 0 0,0 0 0,0-1 0,0 1 0,0 0 0,0 0 0,0 0 0,0 0 0,0 0 0,-1 0 0,1 0 0,0 0 0,0 0 0,-39-8 0,-554-8 0,430 17 0,70 0 0,69 1 0,29 1 0,46 4 0,-47-7 0,1286 71 0,-1274-71 0,-25 0 0,-47 0 0,48 0 0,-459 10 0,374-3 0,1 4 0,-1 3 0,-95 30 0,170-40 0,0 2 0,1 0 0,0 1 0,0 1 0,0 0 0,1 1 0,-25 19 0,39-27 0,0 1 0,0 0 0,0-1 0,0 1 0,1 0 0,-1 0 0,0 0 0,1 0 0,0 0 0,-1 0 0,1 1 0,0-1 0,0 0 0,0 1 0,0-1 0,0 1 0,1-1 0,-1 1 0,1 3 0,0-4 0,1 0 0,-1 0 0,1 0 0,0 0 0,0 0 0,0 0 0,0 0 0,0-1 0,0 1 0,0 0 0,0-1 0,1 1 0,-1-1 0,1 1 0,-1-1 0,1 0 0,0 1 0,0-1 0,1 1 0,9 4 0,0-1 0,1 0 0,0-1 0,-1 0 0,1-1 0,21 3 0,131 9 0,229-9 0,-266-7 0,972 35 0,-1022-23 0,-574-6 0,282-7 0,8 1 0,-249 2 0,354 7 0,83-3 0,18-4 0,0-1 0,0 0 0,-1 0 0,1 0 0,0 0 0,0 1 0,0-1 0,0 0 0,0 0 0,0 0 0,0 0 0,0 1 0,0-1 0,0 0 0,0 0 0,0 0 0,0 0 0,0 1 0,0-1 0,0 0 0,0 0 0,0 0 0,0 0 0,0 1 0,0-1 0,0 0 0,1 0 0,-1 0 0,0 0 0,0 1 0,0-1 0,0 0 0,0 0 0,0 0 0,1 0 0,-1 0 0,0 0 0,0 0 0,0 1 0,0-1 0,0 0 0,1 0 0,-1 0 0,0 0 0,0 0 0,0 0 0,0 0 0,1 0 0,-1 0 0,0 0 0,0 0 0,0 0 0,0 0 0,1 0 0,-1 0 0,25 8 0,1-2 0,-1-1 0,1 0 0,46 0 0,-15 0 0,486 42 0,432 53 0,-947-94 0,-28-6 0,0 0 0,0 0 0,0 0 0,0 0 0,0 0 0,0 0 0,0 0 0,0 0 0,-1 0 0,1 0 0,0 0 0,0 0 0,0 0 0,0 0 0,0 0 0,0 0 0,0 0 0,0 0 0,-1 0 0,1 0 0,0 0 0,0 0 0,0 1 0,0-1 0,0 0 0,0 0 0,0 0 0,0 0 0,0 0 0,0 0 0,0 0 0,0 0 0,0 0 0,0 1 0,0-1 0,0 0 0,0 0 0,0 0 0,0 0 0,-1 0 0,1 0 0,1 0 0,-1 1 0,0-1 0,0 0 0,0 0 0,0 0 0,0 0 0,0 0 0,0 0 0,-53 4 0,-773-39 0,540 15 0,117 11 0,-128-10 0,398 15 0,370 6 0,244-2 0,-614-5 0,-60-5 0,-41 10 0,1 0 0,-1 0 0,0 0 0,1-1 0,-1 1 0,0 0 0,0 0 0,1 0 0,-1 0 0,0-1 0,0 1 0,1 0 0,-1 0 0,0-1 0,0 1 0,0 0 0,1 0 0,-1-1 0,0 1 0,0 0 0,0-1 0,0 1 0,0 0 0,1 0 0,-1-1 0,0 1 0,0 0 0,0-1 0,0 1 0,0 0 0,0-1 0,0 1 0,0 0 0,0-1 0,-1 1 0,-18-13 0,-22 0 0,-1 2 0,0 2 0,-52-5 0,56 8 0,-2104-306-985,2032 294 985,106 18 0,0-1 0,0 0 0,0 0 0,0-1 0,0 1 0,1-1 0,-1 0 0,1 0 0,-7-4 0,10 6 0,0 0 0,0-1 0,0 1 0,-1 0 0,1 0 0,0-1 0,0 1 0,0 0 0,0-1 0,0 1 0,0 0 0,0-1 0,-1 1 0,1 0 0,0 0 0,0-1 0,0 1 0,0 0 0,0-1 0,0 1 0,1 0 0,-1-1 0,0 1 0,0 0 0,0-1 0,0 1 0,0 0 0,0-1 0,1 1 0,-1 0 0,0 0 0,0-1 0,0 1 0,1 0 0,-1 0 0,0-1 0,1 1 0,24-12 0,23 1 12,0 1 0,61-3 0,-64 8 116,1183-53 693,-1207 58-821,-12-1 0,1 1 0,-1 0 0,0 1 0,15 2 0,-22-2 0,0-1 0,-1 1 0,1-1 0,0 1 0,-1 0 0,1 0 0,0-1 0,-1 1 0,1 0 0,-1 0 0,0 1 0,1-1 0,-1 0 0,0 0 0,1 1 0,-1-1 0,0 1 0,0-1 0,0 1 0,0-1 0,-1 1 0,1 0 0,0-1 0,-1 1 0,1 0 0,-1 0 0,1-1 0,-1 3 0,6 97 0,-4 0 0,-20 173 0,-17-54 0,34-218 0,1 1 0,0 0 0,0 0 0,0 0 0,1-1 0,-1 1 0,1 0 0,-1 0 0,1-1 0,0 1 0,0-1 0,0 1 0,0-1 0,1 1 0,-1-1 0,1 1 0,-1-1 0,1 0 0,0 0 0,0 0 0,0 0 0,0 0 0,0 0 0,0-1 0,1 1 0,4 2 0,4 1 0,1-1 0,-1 0 0,1 0 0,24 3 0,102 10 0,0-7 0,164-7 0,-190-3 0,30 1 0,271-7 0,-397 3 0,-23 0 0,-41-5 0,46 8 0,-384-51 0,-1713-132-1846,2686 191 3304,-341-9-1070,782 2-388,-1014 0 0,-16 3 0,-33 6 0,-97 12 0,-1-5 0,-169-1 0,-56 6 0,335-17 0,32-2 0,50 1 0,923 1 0,-618-7 0,-256 1 0,-106 1 0,0 1 0,1-1 0,-1 0 0,0 0 0,1 0 0,-1 0 0,0 0 0,1-1 0,-1 1 0,0 0 0,0-1 0,1 0 0,-1 0 0,0 0 0,4-2 0,-58-11 0,-466-69 0,271 47 0,-263-37-167,-205-33-333,15-27 206,595 110 294,2-5 0,-141-57 0,236 82 0,-1-1 0,0 0 0,1-1 0,-1 1 0,1-2 0,1 1 0,-1-1 0,-10-11 0,17 16 0,1 1 0,-1-1 0,1 0 0,0 0 0,-1 1 0,1-1 0,0 0 0,-1 0 0,1 0 0,0 1 0,0-1 0,0 0 0,-1 0 0,1 0 0,0 0 0,0 1 0,0-1 0,1 0 0,-1 0 0,0 0 0,0 0 0,0 1 0,0-1 0,1 0 0,0-1 0,0 1 0,0-1 0,1 0 0,-1 1 0,1-1 0,-1 1 0,1 0 0,0 0 0,-1-1 0,1 1 0,0 0 0,0 0 0,3 0 0,15-6 0,1 1 0,0 2 0,41-5 0,615-12-701,-517 22 483,1656 12 790,-1761-12-453,-36 1-113,0-2-1,0 0 0,-1-1 0,1 0 1,22-6-1,-32-1-5,-19-2 0,-14 0 0,-1 1 0,0 1 0,0 1 0,-1 2 0,-30-3 0,-16-5 0,-307-54 96,-492-25 1,810 93 767,144 7-764,1198 15-789,-1053-23 642,-81 0 47,-121-2 0,-41-2 0,-306-36 0,154 22 0,-294-35-471,-1689-223-1945,2004 253 2508,118 14 300,39 4-273,59 1-106,526 3 282,-1 26 1,627 109-1,-803-55-592,-394-72 297,0 0 0,23 11 0,-24-1 0,-23-17 0,-1 1 0,0-1 0,0 0 0,1 1 0,-1-1 0,0 1 0,0-1 0,1 1 0,-1-1 0,0 1 0,0-1 0,0 0 0,0 1 0,0-1 0,0 1 0,0-1 0,0 1 0,0-1 0,0 1 0,0-1 0,0 1 0,0-1 0,0 1 0,0-1 0,-1 1 0,1-1 0,0 1 0,0-1 0,-1 1 0,-2 2 0,0-1 0,0 1 0,0-1 0,-1 0 0,1 0 0,-1 0 0,1 0 0,-1-1 0,0 0 0,-4 2 0,-48 11 414,0-2 0,-1-3-1,0-2 1,-80 0 0,81-4-470,-521 4 467,272-7-417,1842 31-622,-1489-28 628,-19-3 0,1 2 0,-1 1 0,0 2 0,47 12 0,-75-17 0,-1 0 0,0 0 0,0 0 0,1 0 0,-1 0 0,0 0 0,1 0 0,-1 1 0,0-1 0,0 0 0,1 0 0,-1 0 0,0 0 0,1 0 0,-1 1 0,0-1 0,0 0 0,0 0 0,1 0 0,-1 1 0,0-1 0,0 0 0,0 0 0,1 1 0,-1-1 0,0 0 0,0 0 0,0 1 0,0-1 0,0 0 0,0 1 0,0-1 0,1 0 0,-1 0 0,0 1 0,0-1 0,0 0 0,0 1 0,0-1 0,-18 8 0,-39 0 0,0-1 0,-70-3 0,72-2 0,-408 2 169,-48 2 185,439 2-249,61-3-105,18 4 0,18 3 0,0-1 0,0-1 0,1-1 0,0-2 0,36 7 0,-33-8 0,1071 186 0,-843-154 0,-144-19 0,-72-7 0,-41-12 0,0 0 0,0 0 0,0 0 0,0 0 0,0 0 0,1 1 0,-1-1 0,0 0 0,0 0 0,0 0 0,0 0 0,0 0 0,0 0 0,0 0 0,1 0 0,-1 0 0,0 0 0,0 0 0,0 1 0,0-1 0,0 0 0,0 0 0,0 0 0,0 0 0,0 0 0,0 0 0,0 1 0,0-1 0,0 0 0,0 0 0,0 0 0,0 0 0,0 0 0,0 0 0,0 1 0,0-1 0,0 0 0,0 0 0,0 0 0,0 0 0,0 0 0,0 1 0,0-1 0,0 0 0,0 0 0,0 0 0,0 0 0,0 0 0,0 0 0,0 0 0,0 1 0,-1-1 0,1 0 0,0 0 0,0 0 0,0 0 0,0 0 0,0 0 0,-21 5 0,-44 0 0,-102-5 0,-3 0 0,274-2 0,-92 2 0,-14 0 0,-60 0 0,-256 0 0,832-21 0,-505 20 0,-1 0 0,1 0 0,-1-1 0,14-4 0,-22 6 0,1 0 0,-1 0 0,0 0 0,0 0 0,1 0 0,-1 0 0,0 0 0,0-1 0,1 1 0,-1 0 0,0 0 0,0 0 0,0 0 0,1 0 0,-1-1 0,0 1 0,0 0 0,0 0 0,0 0 0,1-1 0,-1 1 0,0 0 0,0 0 0,0 0 0,0-1 0,0 1 0,0 0 0,0 0 0,0-1 0,0 1 0,0 0 0,0 0 0,0-1 0,0 1 0,0 0 0,0 0 0,0-1 0,0 1 0,0 0 0,0 0 0,0-1 0,0 1 0,0 0 0,0 0 0,0 0 0,0-1 0,-1 1 0,1 0 0,0 0 0,0-1 0,0 1 0,-31-14 0,-44-3 0,-106-12 0,117 21 0,-581-82 0,538 71 0,90 13 0,27 3 0,39 2 0,0 2 0,81 11 0,-92-7 0,917 142 0,-825-118 0,-128-29 0,0 1 0,1-1 0,-1 0 0,0 1 0,0 0 0,0-1 0,0 1 0,0 0 0,0 0 0,0 0 0,0 0 0,0 0 0,0 1 0,0-1 0,0 1 0,-1-1 0,1 1 0,1 2 0,-4-3 0,-1 0 0,1 1 0,-1-1 0,0 0 0,1 0 0,-1 0 0,0 0 0,0-1 0,1 1 0,-1 0 0,0-1 0,0 1 0,0-1 0,0 0 0,0 1 0,0-1 0,-4 0 0,-120 9 0,-216-10 0,278-1 0,35 0 0,28 2 0,18-1 0,487 0 0,-493 1 0,5 0 0,0 0 0,0 1 0,-1 1 0,1 0 0,26 8 0,-42-10 0,1 0 0,-1 0 0,1 0 0,-1 0 0,0 0 0,1 0 0,-1 0 0,0 0 0,1 0 0,-1 1 0,0-1 0,1 0 0,-1 0 0,0 0 0,1 0 0,-1 1 0,0-1 0,1 0 0,-1 0 0,0 1 0,0-1 0,1 0 0,-1 0 0,0 1 0,0-1 0,0 0 0,1 1 0,-1-1 0,0 0 0,0 1 0,0-1 0,0 0 0,0 1 0,0-1 0,0 0 0,0 1 0,0-1 0,0 0 0,0 1 0,0-1 0,0 1 0,0-1 0,0 0 0,0 1 0,0-1 0,0 0 0,0 1 0,0-1 0,0 0 0,-1 1 0,1-1 0,0 0 0,0 0 0,0 1 0,-1-1 0,1 0 0,0 1 0,-1-1 0,1 0 0,-1 1 0,-10 4 0,-1-1 0,1 0 0,-1 0 0,0-1 0,0-1 0,-1 0 0,1 0 0,-18-1 0,5 1 0,-631 20 0,627-22 0,73-1 0,25 1 0,523 2 0,0 46 0,-527-36 0,-57-8 0,-19 0 0,-30 1 0,-81-1 0,65-4 0,-170-2 0,-254 14 0,477-12 0,-1 0 0,1 0 0,0 1 0,-1 0 0,1 0 0,0 0 0,0 0 0,0 0 0,-5 3 0,15 4 0,21 1 0,271 45 0,-2-1 0,-282-46 0,-20-3 0,-27 1 0,-171-5 0,160-1 0,507 0 0,-456 1 0,3-1 0,0 1 0,0 1 0,0 0 0,0 0 0,0 0 0,0 2 0,-1-1 0,1 1 0,12 6 0,-22-9 0,1 0 0,0 0 0,-1 0 0,1 1 0,-1-1 0,1 0 0,-1 1 0,1-1 0,-1 0 0,1 1 0,-1-1 0,1 1 0,-1-1 0,1 1 0,-1-1 0,0 1 0,1-1 0,-1 1 0,0-1 0,1 1 0,-1 0 0,0-1 0,0 1 0,0-1 0,1 1 0,-1 0 0,0-1 0,0 1 0,0 0 0,0-1 0,0 1 0,0-1 0,0 1 0,0 0 0,-1-1 0,1 1 0,0 0 0,0-1 0,0 1 0,-1-1 0,1 1 0,0-1 0,-1 1 0,1-1 0,0 1 0,-2 0 0,-29 17 0,-8-7 0,1-2 0,-2-2 0,1-2 0,-1-1 0,-51-2 0,33 0 0,-550 4 0,542-11 0,56 1 0,18 0 0,29-1 0,494-50 0,-456 43 0,-73 12 0,-1 0 0,1 0 0,-1-1 0,1 1 0,-1 0 0,1-1 0,-1 1 0,0-1 0,1 1 0,-1-1 0,0 0 0,1 1 0,-1-1 0,0 0 0,0 0 0,0 0 0,0 0 0,0 0 0,0 0 0,0 0 0,0-1 0,1 0 0,-3 0 0,0 1 0,0-1 0,-1 1 0,1-1 0,0 1 0,-1 0 0,1-1 0,-1 1 0,1 0 0,-1 0 0,1 0 0,-1 0 0,0 1 0,0-1 0,1 0 0,-1 1 0,0-1 0,0 1 0,-3-1 0,-96-25 0,-205-27 0,201 39 0,-605-81 0,572 69 0,103 14 0,34 12 0,1 0 0,0 0 0,0 0 0,0-1 0,-1 1 0,1 0 0,0 0 0,0 0 0,0 0 0,0 0 0,0 0 0,-1-1 0,1 1 0,0 0 0,0 0 0,0 0 0,0 0 0,0-1 0,0 1 0,0 0 0,0 0 0,0 0 0,0-1 0,0 1 0,-1 0 0,1 0 0,0 0 0,0-1 0,0 1 0,0 0 0,1 0 0,-1 0 0,0-1 0,0 1 0,0 0 0,0 0 0,0 0 0,0-1 0,0 1 0,0 0 0,0 0 0,0 0 0,1 0 0,-1-1 0,0 1 0,0 0 0,0 0 0,0 0 0,0 0 0,1 0 0,-1 0 0,0 0 0,0-1 0,0 1 0,0 0 0,1 0 0,-1 0 0,0 0 0,0 0 0,0 0 0,1 0 0,56-10 0,616-2 0,-508 14 0,-102 0 0,-10-2 0,-104-4 0,-766-39 0,772 40 0,44 2 0,10 0 0,71 0 0,621 3 0,-1231-2 0,899 0 0,-471 1 0,-13 1 0,-226-26 0,285 10 0,44 4 0,20 2 0,25-1 0,2 2 0,0 2 0,1 1 0,-1 2 0,1 1 0,63 7 0,-97-6 0,-1 0 0,1 0 0,0 1 0,-1-1 0,1 1 0,0-1 0,-1 1 0,1-1 0,-1 1 0,1 0 0,-1 0 0,1 0 0,-1 0 0,1 0 0,-1 0 0,0 0 0,2 2 0,-3-2 0,0 0 0,1 0 0,-1-1 0,0 1 0,0 0 0,0 0 0,0 0 0,0-1 0,0 1 0,0 0 0,-1 0 0,1 0 0,0-1 0,0 1 0,-1 0 0,1-1 0,0 1 0,-1 0 0,1 0 0,-1-1 0,1 1 0,-1-1 0,1 1 0,-1 0 0,0 0 0,-5 4 0,0 0 0,-1 0 0,1-1 0,-1 1 0,0-2 0,-9 5 0,-181 65 0,41-18 0,123-37 0,33-18 0,0 0 0,-1 0 0,1 1 0,0-1 0,0 0 0,0 0 0,0 0 0,0 1 0,0-1 0,0 0 0,0 0 0,0 0 0,0 1 0,0-1 0,0 0 0,0 0 0,0 1 0,0-1 0,0 0 0,0 0 0,0 0 0,0 1 0,0-1 0,0 0 0,0 0 0,0 0 0,0 1 0,0-1 0,0 0 0,0 0 0,1 0 0,-1 1 0,0-1 0,0 0 0,0 0 0,0 0 0,1 0 0,-1 0 0,0 1 0,0-1 0,0 0 0,1 0 0,-1 0 0,0 0 0,0 0 0,27 7 0,298 17 0,-147-15 0,797 66 0,-908-67 0,-58-2 0,-20 0 0,-30 5 0,-126 12 0,-205 1 0,285-20 0,58-3 0,36 0 0,46-1 0,-46 0 0,103-1 0,-64 0 0,-37 1 0,-13 0 0,-227-4 0,-236-34 0,388 24 0,60 6 0,25 2 0,38 1 0,605-4 0,-480 12 0,-122-3 0,-44 0 0,-6 0 0,-28 1 0,-829-2-565,1-30 0,752 22 565,93 5 0,25 1 0,38-1 0,677 2 706,-207 3-282,-1038-1-1789,440 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7/12/2023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Wilson Healthcare Consultants</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VI">
                <a:solidFill>
                  <a:prstClr val="black"/>
                </a:solidFill>
              </a:rPr>
              <a:t>2023</a:t>
            </a:r>
            <a:endParaRPr lang="en-US" dirty="0">
              <a:solidFill>
                <a:prstClr val="black"/>
              </a:solidFill>
            </a:endParaRP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Wilson Healthcare Consultants</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VI">
                <a:solidFill>
                  <a:prstClr val="black"/>
                </a:solidFill>
              </a:rPr>
              <a:t>2023</a:t>
            </a:r>
            <a:endParaRPr lang="en-US" dirty="0">
              <a:solidFill>
                <a:prstClr val="black"/>
              </a:solidFill>
            </a:endParaRP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Wilson Healthcare Consultants</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dirty="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dirty="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dirty="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dirty="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VI">
                <a:solidFill>
                  <a:prstClr val="black"/>
                </a:solidFill>
              </a:rPr>
              <a:t>2023</a:t>
            </a:r>
            <a:endParaRPr lang="en-US" dirty="0">
              <a:solidFill>
                <a:prstClr val="black"/>
              </a:solidFill>
            </a:endParaRP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00162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t>Wilson Healthcare Consultants</a:t>
            </a:r>
            <a:endParaRPr lang="en-US" dirty="0"/>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VI"/>
              <a:t>2023</a:t>
            </a:r>
            <a:endParaRPr lang="en-US" dirty="0"/>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dirty="0"/>
          </a:p>
        </p:txBody>
      </p:sp>
    </p:spTree>
    <p:extLst>
      <p:ext uri="{BB962C8B-B14F-4D97-AF65-F5344CB8AC3E}">
        <p14:creationId xmlns:p14="http://schemas.microsoft.com/office/powerpoint/2010/main" val="213467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a:t>Wilson Healthcare Consultants</a:t>
            </a:r>
            <a:endParaRPr lang="en-US" dirty="0"/>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VI">
                <a:solidFill>
                  <a:prstClr val="black"/>
                </a:solidFill>
              </a:rPr>
              <a:t>2023</a:t>
            </a:r>
            <a:endParaRPr lang="en-US" dirty="0">
              <a:solidFill>
                <a:prstClr val="black"/>
              </a:solidFill>
            </a:endParaRP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effectLst>
                  <a:outerShdw blurRad="38100" dist="38100" dir="2700000" algn="tl">
                    <a:srgbClr val="000000">
                      <a:alpha val="43137"/>
                    </a:srgbClr>
                  </a:outerShdw>
                </a:effectLst>
              </a:rPr>
              <a:t>Wilson Healthcare Consultants</a:t>
            </a:r>
            <a:endParaRPr lang="en-US" dirty="0">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VI">
                <a:solidFill>
                  <a:prstClr val="black"/>
                </a:solidFill>
              </a:rPr>
              <a:t>2023</a:t>
            </a:r>
            <a:endParaRPr lang="en-US" dirty="0">
              <a:solidFill>
                <a:prstClr val="black"/>
              </a:solidFill>
            </a:endParaRP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Wilson Healthcare Consultants</a:t>
            </a:r>
            <a:endParaRPr lang="en-US" dirty="0">
              <a:effectLst>
                <a:outerShdw blurRad="38100" dist="38100" dir="2700000" algn="tl">
                  <a:srgbClr val="000000">
                    <a:alpha val="43137"/>
                  </a:srgbClr>
                </a:outerShdw>
              </a:effectLst>
            </a:endParaRP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VI">
                <a:effectLst>
                  <a:outerShdw blurRad="38100" dist="38100" dir="2700000" algn="tl">
                    <a:srgbClr val="000000">
                      <a:alpha val="43137"/>
                    </a:srgbClr>
                  </a:outerShdw>
                </a:effectLst>
              </a:rPr>
              <a:t>2023</a:t>
            </a:r>
            <a:endParaRPr lang="en-US" dirty="0">
              <a:effectLst>
                <a:outerShdw blurRad="38100" dist="38100" dir="2700000" algn="tl">
                  <a:srgbClr val="000000">
                    <a:alpha val="43137"/>
                  </a:srgbClr>
                </a:outerShdw>
              </a:effectLst>
            </a:endParaRP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a:t>Wilson Healthcare Consultants</a:t>
            </a:r>
            <a:endParaRPr lang="en-US" dirty="0"/>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VI">
                <a:solidFill>
                  <a:prstClr val="black"/>
                </a:solidFill>
              </a:rPr>
              <a:t>2023</a:t>
            </a:r>
            <a:endParaRPr lang="en-US" dirty="0">
              <a:solidFill>
                <a:prstClr val="black"/>
              </a:solidFill>
            </a:endParaRP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a:t>Wilson Healthcare Consultants</a:t>
            </a:r>
            <a:endParaRPr lang="en-US" dirty="0"/>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VI">
                <a:solidFill>
                  <a:prstClr val="black"/>
                </a:solidFill>
              </a:rPr>
              <a:t>2023</a:t>
            </a:r>
            <a:endParaRPr lang="en-US" dirty="0">
              <a:solidFill>
                <a:prstClr val="black"/>
              </a:solidFill>
            </a:endParaRP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Wilson Healthcare Consultants</a:t>
            </a:r>
            <a:endParaRPr lang="en-US" dirty="0">
              <a:effectLst>
                <a:outerShdw blurRad="38100" dist="38100" dir="2700000" algn="tl">
                  <a:srgbClr val="000000">
                    <a:alpha val="43137"/>
                  </a:srgbClr>
                </a:outerShdw>
              </a:effectLst>
            </a:endParaRP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VI">
                <a:effectLst>
                  <a:outerShdw blurRad="38100" dist="38100" dir="2700000" algn="tl">
                    <a:srgbClr val="000000">
                      <a:alpha val="43137"/>
                    </a:srgbClr>
                  </a:outerShdw>
                </a:effectLst>
              </a:rPr>
              <a:t>2023</a:t>
            </a:r>
            <a:endParaRPr lang="en-US" dirty="0">
              <a:effectLst>
                <a:outerShdw blurRad="38100" dist="38100" dir="2700000" algn="tl">
                  <a:srgbClr val="000000">
                    <a:alpha val="43137"/>
                  </a:srgbClr>
                </a:outerShdw>
              </a:effectLst>
            </a:endParaRP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Wilson Healthcare Consultants</a:t>
            </a:r>
            <a:endParaRPr lang="en-US" dirty="0">
              <a:solidFill>
                <a:prstClr val="black"/>
              </a:solidFill>
            </a:endParaRP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Wilson Healthcare Consultants</a:t>
            </a:r>
            <a:endParaRPr lang="en-US" dirty="0">
              <a:solidFill>
                <a:prstClr val="black"/>
              </a:solidFill>
            </a:endParaRP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VI"/>
              <a:t>2023</a:t>
            </a:r>
            <a:endParaRPr lang="en-US" dirty="0"/>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a:t>Wilson Healthcare Consultants</a:t>
            </a:r>
            <a:endParaRPr lang="en-US" sz="1050" dirty="0"/>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85" r:id="rId13"/>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customXml" Target="../ink/ink21.xml"/><Relationship Id="rId5" Type="http://schemas.openxmlformats.org/officeDocument/2006/relationships/customXml" Target="../ink/ink18.xml"/><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customXml" Target="../ink/ink20.xml"/></Relationships>
</file>

<file path=ppt/slides/_rels/slide11.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customXml" Target="../ink/ink23.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customXml" Target="../ink/ink24.xml"/><Relationship Id="rId7" Type="http://schemas.openxmlformats.org/officeDocument/2006/relationships/customXml" Target="../ink/ink26.xml"/><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customXml" Target="../ink/ink25.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7.png"/><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18" Type="http://schemas.openxmlformats.org/officeDocument/2006/relationships/customXml" Target="../ink/ink10.xml"/><Relationship Id="rId26" Type="http://schemas.openxmlformats.org/officeDocument/2006/relationships/customXml" Target="../ink/ink14.xml"/><Relationship Id="rId3" Type="http://schemas.openxmlformats.org/officeDocument/2006/relationships/customXml" Target="../ink/ink2.xml"/><Relationship Id="rId21" Type="http://schemas.openxmlformats.org/officeDocument/2006/relationships/image" Target="../media/image21.png"/><Relationship Id="rId7" Type="http://schemas.openxmlformats.org/officeDocument/2006/relationships/customXml" Target="../ink/ink4.xml"/><Relationship Id="rId12" Type="http://schemas.openxmlformats.org/officeDocument/2006/relationships/customXml" Target="../ink/ink7.xml"/><Relationship Id="rId17" Type="http://schemas.openxmlformats.org/officeDocument/2006/relationships/image" Target="../media/image19.png"/><Relationship Id="rId25" Type="http://schemas.openxmlformats.org/officeDocument/2006/relationships/image" Target="../media/image23.png"/><Relationship Id="rId2" Type="http://schemas.openxmlformats.org/officeDocument/2006/relationships/image" Target="../media/image12.png"/><Relationship Id="rId16" Type="http://schemas.openxmlformats.org/officeDocument/2006/relationships/customXml" Target="../ink/ink9.xml"/><Relationship Id="rId20" Type="http://schemas.openxmlformats.org/officeDocument/2006/relationships/customXml" Target="../ink/ink11.xml"/><Relationship Id="rId29"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customXml" Target="../ink/ink6.xml"/><Relationship Id="rId24" Type="http://schemas.openxmlformats.org/officeDocument/2006/relationships/customXml" Target="../ink/ink13.xml"/><Relationship Id="rId32" Type="http://schemas.openxmlformats.org/officeDocument/2006/relationships/image" Target="../media/image13.jpeg"/><Relationship Id="rId5" Type="http://schemas.openxmlformats.org/officeDocument/2006/relationships/customXml" Target="../ink/ink3.xml"/><Relationship Id="rId15" Type="http://schemas.openxmlformats.org/officeDocument/2006/relationships/image" Target="../media/image18.png"/><Relationship Id="rId23" Type="http://schemas.openxmlformats.org/officeDocument/2006/relationships/image" Target="../media/image22.png"/><Relationship Id="rId28" Type="http://schemas.openxmlformats.org/officeDocument/2006/relationships/customXml" Target="../ink/ink15.xml"/><Relationship Id="rId10" Type="http://schemas.openxmlformats.org/officeDocument/2006/relationships/image" Target="../media/image16.png"/><Relationship Id="rId19" Type="http://schemas.openxmlformats.org/officeDocument/2006/relationships/image" Target="../media/image20.png"/><Relationship Id="rId31"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customXml" Target="../ink/ink5.xml"/><Relationship Id="rId14" Type="http://schemas.openxmlformats.org/officeDocument/2006/relationships/customXml" Target="../ink/ink8.xml"/><Relationship Id="rId22" Type="http://schemas.openxmlformats.org/officeDocument/2006/relationships/customXml" Target="../ink/ink12.xml"/><Relationship Id="rId27" Type="http://schemas.openxmlformats.org/officeDocument/2006/relationships/image" Target="../media/image24.png"/><Relationship Id="rId30" Type="http://schemas.openxmlformats.org/officeDocument/2006/relationships/customXml" Target="../ink/ink16.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4" y="753034"/>
            <a:ext cx="6815446" cy="3887390"/>
          </a:xfrm>
        </p:spPr>
        <p:txBody>
          <a:bodyPr/>
          <a:lstStyle/>
          <a:p>
            <a:r>
              <a:rPr lang="en-US" dirty="0"/>
              <a:t>Hot Topics in Medicine</a:t>
            </a: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649045" y="4640424"/>
            <a:ext cx="6437555" cy="1303176"/>
          </a:xfrm>
        </p:spPr>
        <p:txBody>
          <a:bodyPr>
            <a:normAutofit fontScale="77500" lnSpcReduction="20000"/>
          </a:bodyPr>
          <a:lstStyle/>
          <a:p>
            <a:r>
              <a:rPr lang="en-US" dirty="0"/>
              <a:t>Dr Jessica Wilson</a:t>
            </a:r>
          </a:p>
          <a:p>
            <a:r>
              <a:rPr lang="en-US" dirty="0"/>
              <a:t>Internal Medicine &amp; Pediatrics</a:t>
            </a:r>
          </a:p>
          <a:p>
            <a:r>
              <a:rPr lang="en-US" dirty="0"/>
              <a:t>Affirm Medical Spa</a:t>
            </a:r>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8113533" y="0"/>
            <a:ext cx="4082983" cy="6858000"/>
          </a:xfrm>
        </p:spPr>
      </p:pic>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FAF9D845-1D7D-4A88-86ED-B45A77144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34F2A62-CB96-44B7-9829-3BEA927D5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D1A3F6F4-9C80-108E-C6FC-0A4FA370B580}"/>
              </a:ext>
            </a:extLst>
          </p:cNvPr>
          <p:cNvSpPr>
            <a:spLocks noGrp="1"/>
          </p:cNvSpPr>
          <p:nvPr>
            <p:ph type="title"/>
          </p:nvPr>
        </p:nvSpPr>
        <p:spPr>
          <a:xfrm>
            <a:off x="649045" y="788595"/>
            <a:ext cx="4014395" cy="3525220"/>
          </a:xfrm>
        </p:spPr>
        <p:txBody>
          <a:bodyPr vert="horz" lIns="91440" tIns="45720" rIns="91440" bIns="45720" rtlCol="0" anchor="t">
            <a:normAutofit/>
          </a:bodyPr>
          <a:lstStyle/>
          <a:p>
            <a:pPr>
              <a:lnSpc>
                <a:spcPct val="90000"/>
              </a:lnSpc>
            </a:pPr>
            <a:r>
              <a:rPr lang="en-US" sz="5400" spc="-40" dirty="0">
                <a:solidFill>
                  <a:srgbClr val="FFFFFF"/>
                </a:solidFill>
              </a:rPr>
              <a:t>Choose the healthier food items</a:t>
            </a:r>
          </a:p>
        </p:txBody>
      </p:sp>
      <p:pic>
        <p:nvPicPr>
          <p:cNvPr id="10" name="Content Placeholder 9">
            <a:extLst>
              <a:ext uri="{FF2B5EF4-FFF2-40B4-BE49-F238E27FC236}">
                <a16:creationId xmlns:a16="http://schemas.microsoft.com/office/drawing/2014/main" id="{4172549C-5E3E-DEB1-CDE6-357AE767370C}"/>
              </a:ext>
            </a:extLst>
          </p:cNvPr>
          <p:cNvPicPr>
            <a:picLocks noGrp="1" noChangeAspect="1"/>
          </p:cNvPicPr>
          <p:nvPr>
            <p:ph sz="quarter" idx="14"/>
          </p:nvPr>
        </p:nvPicPr>
        <p:blipFill>
          <a:blip r:embed="rId2"/>
          <a:stretch>
            <a:fillRect/>
          </a:stretch>
        </p:blipFill>
        <p:spPr>
          <a:xfrm>
            <a:off x="5729194" y="431800"/>
            <a:ext cx="5874871" cy="5874871"/>
          </a:xfrm>
          <a:prstGeom prst="rect">
            <a:avLst/>
          </a:prstGeom>
        </p:spPr>
      </p:pic>
      <p:sp>
        <p:nvSpPr>
          <p:cNvPr id="7" name="Footer Placeholder 6">
            <a:extLst>
              <a:ext uri="{FF2B5EF4-FFF2-40B4-BE49-F238E27FC236}">
                <a16:creationId xmlns:a16="http://schemas.microsoft.com/office/drawing/2014/main" id="{15C61332-731C-F239-54C9-E6388D8E8B81}"/>
              </a:ext>
            </a:extLst>
          </p:cNvPr>
          <p:cNvSpPr>
            <a:spLocks noGrp="1"/>
          </p:cNvSpPr>
          <p:nvPr>
            <p:ph type="ftr" sz="quarter" idx="11"/>
          </p:nvPr>
        </p:nvSpPr>
        <p:spPr>
          <a:xfrm>
            <a:off x="328108" y="6356350"/>
            <a:ext cx="4609652"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rgbClr val="FFFFFF"/>
                </a:solidFill>
                <a:effectLst/>
                <a:uLnTx/>
                <a:uFillTx/>
                <a:latin typeface="+mn-lt"/>
                <a:ea typeface="+mn-ea"/>
                <a:cs typeface="+mn-cs"/>
              </a:rPr>
              <a:t>Wilson Healthcare Consultants</a:t>
            </a:r>
          </a:p>
        </p:txBody>
      </p:sp>
      <p:sp>
        <p:nvSpPr>
          <p:cNvPr id="8" name="Date Placeholder 7">
            <a:extLst>
              <a:ext uri="{FF2B5EF4-FFF2-40B4-BE49-F238E27FC236}">
                <a16:creationId xmlns:a16="http://schemas.microsoft.com/office/drawing/2014/main" id="{ED91E030-669B-9058-52D8-264BEF97ED3C}"/>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VI"/>
              <a:t>2023</a:t>
            </a:r>
            <a:endParaRPr lang="en-US"/>
          </a:p>
        </p:txBody>
      </p:sp>
      <p:sp>
        <p:nvSpPr>
          <p:cNvPr id="9" name="Slide Number Placeholder 8">
            <a:extLst>
              <a:ext uri="{FF2B5EF4-FFF2-40B4-BE49-F238E27FC236}">
                <a16:creationId xmlns:a16="http://schemas.microsoft.com/office/drawing/2014/main" id="{91831891-5CB6-E9F0-82FD-6F33A43CC196}"/>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10</a:t>
            </a:fld>
            <a:endParaRPr kumimoji="0" lang="en-US" b="0" i="0" u="none" strike="noStrike" cap="none" spc="0" normalizeH="0" baseline="0" noProof="0">
              <a:ln>
                <a:noFill/>
              </a:ln>
              <a:effectLst/>
              <a:uLnTx/>
              <a:uFillTx/>
            </a:endParaRPr>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80E44E78-B368-0F1D-20CA-93A615781006}"/>
                  </a:ext>
                </a:extLst>
              </p14:cNvPr>
              <p14:cNvContentPartPr/>
              <p14:nvPr/>
            </p14:nvContentPartPr>
            <p14:xfrm>
              <a:off x="6207520" y="5727907"/>
              <a:ext cx="1869840" cy="245520"/>
            </p14:xfrm>
          </p:contentPart>
        </mc:Choice>
        <mc:Fallback xmlns="">
          <p:pic>
            <p:nvPicPr>
              <p:cNvPr id="13" name="Ink 12">
                <a:extLst>
                  <a:ext uri="{FF2B5EF4-FFF2-40B4-BE49-F238E27FC236}">
                    <a16:creationId xmlns:a16="http://schemas.microsoft.com/office/drawing/2014/main" id="{80E44E78-B368-0F1D-20CA-93A615781006}"/>
                  </a:ext>
                </a:extLst>
              </p:cNvPr>
              <p:cNvPicPr/>
              <p:nvPr/>
            </p:nvPicPr>
            <p:blipFill>
              <a:blip r:embed="rId4"/>
              <a:stretch>
                <a:fillRect/>
              </a:stretch>
            </p:blipFill>
            <p:spPr>
              <a:xfrm>
                <a:off x="6153520" y="5620267"/>
                <a:ext cx="1977480" cy="461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78CD87C4-366E-1F30-2FB4-0DFE8420A453}"/>
                  </a:ext>
                </a:extLst>
              </p14:cNvPr>
              <p14:cNvContentPartPr/>
              <p14:nvPr/>
            </p14:nvContentPartPr>
            <p14:xfrm>
              <a:off x="9172840" y="5651227"/>
              <a:ext cx="1980000" cy="398160"/>
            </p14:xfrm>
          </p:contentPart>
        </mc:Choice>
        <mc:Fallback xmlns="">
          <p:pic>
            <p:nvPicPr>
              <p:cNvPr id="14" name="Ink 13">
                <a:extLst>
                  <a:ext uri="{FF2B5EF4-FFF2-40B4-BE49-F238E27FC236}">
                    <a16:creationId xmlns:a16="http://schemas.microsoft.com/office/drawing/2014/main" id="{78CD87C4-366E-1F30-2FB4-0DFE8420A453}"/>
                  </a:ext>
                </a:extLst>
              </p:cNvPr>
              <p:cNvPicPr/>
              <p:nvPr/>
            </p:nvPicPr>
            <p:blipFill>
              <a:blip r:embed="rId6"/>
              <a:stretch>
                <a:fillRect/>
              </a:stretch>
            </p:blipFill>
            <p:spPr>
              <a:xfrm>
                <a:off x="9118840" y="5543587"/>
                <a:ext cx="2087640" cy="613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1BD92453-4730-F447-2B5F-DC61494FE902}"/>
                  </a:ext>
                </a:extLst>
              </p14:cNvPr>
              <p14:cNvContentPartPr/>
              <p14:nvPr/>
            </p14:nvContentPartPr>
            <p14:xfrm>
              <a:off x="9302800" y="561907"/>
              <a:ext cx="2173320" cy="92520"/>
            </p14:xfrm>
          </p:contentPart>
        </mc:Choice>
        <mc:Fallback xmlns="">
          <p:pic>
            <p:nvPicPr>
              <p:cNvPr id="15" name="Ink 14">
                <a:extLst>
                  <a:ext uri="{FF2B5EF4-FFF2-40B4-BE49-F238E27FC236}">
                    <a16:creationId xmlns:a16="http://schemas.microsoft.com/office/drawing/2014/main" id="{1BD92453-4730-F447-2B5F-DC61494FE902}"/>
                  </a:ext>
                </a:extLst>
              </p:cNvPr>
              <p:cNvPicPr/>
              <p:nvPr/>
            </p:nvPicPr>
            <p:blipFill>
              <a:blip r:embed="rId8"/>
              <a:stretch>
                <a:fillRect/>
              </a:stretch>
            </p:blipFill>
            <p:spPr>
              <a:xfrm>
                <a:off x="9249160" y="453907"/>
                <a:ext cx="2280960"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92F3AF45-D14D-72DB-CDD7-A48709285B79}"/>
                  </a:ext>
                </a:extLst>
              </p14:cNvPr>
              <p14:cNvContentPartPr/>
              <p14:nvPr/>
            </p14:nvContentPartPr>
            <p14:xfrm>
              <a:off x="9657760" y="555067"/>
              <a:ext cx="1271520" cy="149760"/>
            </p14:xfrm>
          </p:contentPart>
        </mc:Choice>
        <mc:Fallback xmlns="">
          <p:pic>
            <p:nvPicPr>
              <p:cNvPr id="17" name="Ink 16">
                <a:extLst>
                  <a:ext uri="{FF2B5EF4-FFF2-40B4-BE49-F238E27FC236}">
                    <a16:creationId xmlns:a16="http://schemas.microsoft.com/office/drawing/2014/main" id="{92F3AF45-D14D-72DB-CDD7-A48709285B79}"/>
                  </a:ext>
                </a:extLst>
              </p:cNvPr>
              <p:cNvPicPr/>
              <p:nvPr/>
            </p:nvPicPr>
            <p:blipFill>
              <a:blip r:embed="rId10"/>
              <a:stretch>
                <a:fillRect/>
              </a:stretch>
            </p:blipFill>
            <p:spPr>
              <a:xfrm>
                <a:off x="9604120" y="447427"/>
                <a:ext cx="137916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BAE2F9FF-0C4E-1F16-E62A-6D683AB627AA}"/>
                  </a:ext>
                </a:extLst>
              </p14:cNvPr>
              <p14:cNvContentPartPr/>
              <p14:nvPr/>
            </p14:nvContentPartPr>
            <p14:xfrm>
              <a:off x="8185000" y="5492827"/>
              <a:ext cx="1029240" cy="528840"/>
            </p14:xfrm>
          </p:contentPart>
        </mc:Choice>
        <mc:Fallback xmlns="">
          <p:pic>
            <p:nvPicPr>
              <p:cNvPr id="19" name="Ink 18">
                <a:extLst>
                  <a:ext uri="{FF2B5EF4-FFF2-40B4-BE49-F238E27FC236}">
                    <a16:creationId xmlns:a16="http://schemas.microsoft.com/office/drawing/2014/main" id="{BAE2F9FF-0C4E-1F16-E62A-6D683AB627AA}"/>
                  </a:ext>
                </a:extLst>
              </p:cNvPr>
              <p:cNvPicPr/>
              <p:nvPr/>
            </p:nvPicPr>
            <p:blipFill>
              <a:blip r:embed="rId12"/>
              <a:stretch>
                <a:fillRect/>
              </a:stretch>
            </p:blipFill>
            <p:spPr>
              <a:xfrm>
                <a:off x="8131000" y="5385187"/>
                <a:ext cx="1136880" cy="744480"/>
              </a:xfrm>
              <a:prstGeom prst="rect">
                <a:avLst/>
              </a:prstGeom>
            </p:spPr>
          </p:pic>
        </mc:Fallback>
      </mc:AlternateContent>
    </p:spTree>
    <p:extLst>
      <p:ext uri="{BB962C8B-B14F-4D97-AF65-F5344CB8AC3E}">
        <p14:creationId xmlns:p14="http://schemas.microsoft.com/office/powerpoint/2010/main" val="1934217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FAF9D845-1D7D-4A88-86ED-B45A77144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34F2A62-CB96-44B7-9829-3BEA927D5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D1A3F6F4-9C80-108E-C6FC-0A4FA370B580}"/>
              </a:ext>
            </a:extLst>
          </p:cNvPr>
          <p:cNvSpPr>
            <a:spLocks noGrp="1"/>
          </p:cNvSpPr>
          <p:nvPr>
            <p:ph type="title"/>
          </p:nvPr>
        </p:nvSpPr>
        <p:spPr>
          <a:xfrm>
            <a:off x="649045" y="788595"/>
            <a:ext cx="4014395" cy="3525220"/>
          </a:xfrm>
        </p:spPr>
        <p:txBody>
          <a:bodyPr vert="horz" lIns="91440" tIns="45720" rIns="91440" bIns="45720" rtlCol="0" anchor="t">
            <a:normAutofit/>
          </a:bodyPr>
          <a:lstStyle/>
          <a:p>
            <a:pPr>
              <a:lnSpc>
                <a:spcPct val="90000"/>
              </a:lnSpc>
            </a:pPr>
            <a:r>
              <a:rPr lang="en-US" sz="5400" spc="-40" dirty="0">
                <a:solidFill>
                  <a:srgbClr val="FFFFFF"/>
                </a:solidFill>
              </a:rPr>
              <a:t>Choose the healthier food items</a:t>
            </a:r>
          </a:p>
        </p:txBody>
      </p:sp>
      <p:pic>
        <p:nvPicPr>
          <p:cNvPr id="10" name="Content Placeholder 9">
            <a:extLst>
              <a:ext uri="{FF2B5EF4-FFF2-40B4-BE49-F238E27FC236}">
                <a16:creationId xmlns:a16="http://schemas.microsoft.com/office/drawing/2014/main" id="{4172549C-5E3E-DEB1-CDE6-357AE767370C}"/>
              </a:ext>
            </a:extLst>
          </p:cNvPr>
          <p:cNvPicPr>
            <a:picLocks noGrp="1" noChangeAspect="1"/>
          </p:cNvPicPr>
          <p:nvPr>
            <p:ph sz="quarter" idx="14"/>
          </p:nvPr>
        </p:nvPicPr>
        <p:blipFill>
          <a:blip r:embed="rId2"/>
          <a:stretch>
            <a:fillRect/>
          </a:stretch>
        </p:blipFill>
        <p:spPr>
          <a:xfrm>
            <a:off x="5729194" y="431800"/>
            <a:ext cx="5874871" cy="5874871"/>
          </a:xfrm>
          <a:prstGeom prst="rect">
            <a:avLst/>
          </a:prstGeom>
        </p:spPr>
      </p:pic>
      <p:sp>
        <p:nvSpPr>
          <p:cNvPr id="7" name="Footer Placeholder 6">
            <a:extLst>
              <a:ext uri="{FF2B5EF4-FFF2-40B4-BE49-F238E27FC236}">
                <a16:creationId xmlns:a16="http://schemas.microsoft.com/office/drawing/2014/main" id="{15C61332-731C-F239-54C9-E6388D8E8B81}"/>
              </a:ext>
            </a:extLst>
          </p:cNvPr>
          <p:cNvSpPr>
            <a:spLocks noGrp="1"/>
          </p:cNvSpPr>
          <p:nvPr>
            <p:ph type="ftr" sz="quarter" idx="11"/>
          </p:nvPr>
        </p:nvSpPr>
        <p:spPr>
          <a:xfrm>
            <a:off x="328108" y="6356350"/>
            <a:ext cx="4609652"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rgbClr val="FFFFFF"/>
                </a:solidFill>
                <a:effectLst/>
                <a:uLnTx/>
                <a:uFillTx/>
                <a:latin typeface="+mn-lt"/>
                <a:ea typeface="+mn-ea"/>
                <a:cs typeface="+mn-cs"/>
              </a:rPr>
              <a:t>Wilson Healthcare Consultants</a:t>
            </a:r>
          </a:p>
        </p:txBody>
      </p:sp>
      <p:sp>
        <p:nvSpPr>
          <p:cNvPr id="8" name="Date Placeholder 7">
            <a:extLst>
              <a:ext uri="{FF2B5EF4-FFF2-40B4-BE49-F238E27FC236}">
                <a16:creationId xmlns:a16="http://schemas.microsoft.com/office/drawing/2014/main" id="{ED91E030-669B-9058-52D8-264BEF97ED3C}"/>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VI"/>
              <a:t>2023</a:t>
            </a:r>
            <a:endParaRPr lang="en-US"/>
          </a:p>
        </p:txBody>
      </p:sp>
      <p:sp>
        <p:nvSpPr>
          <p:cNvPr id="9" name="Slide Number Placeholder 8">
            <a:extLst>
              <a:ext uri="{FF2B5EF4-FFF2-40B4-BE49-F238E27FC236}">
                <a16:creationId xmlns:a16="http://schemas.microsoft.com/office/drawing/2014/main" id="{91831891-5CB6-E9F0-82FD-6F33A43CC196}"/>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11</a:t>
            </a:fld>
            <a:endParaRPr kumimoji="0" lang="en-US" b="0" i="0" u="none" strike="noStrike" cap="none" spc="0" normalizeH="0" baseline="0" noProof="0">
              <a:ln>
                <a:noFill/>
              </a:ln>
              <a:effectLst/>
              <a:uLnTx/>
              <a:uFillTx/>
            </a:endParaRPr>
          </a:p>
        </p:txBody>
      </p: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1BD92453-4730-F447-2B5F-DC61494FE902}"/>
                  </a:ext>
                </a:extLst>
              </p14:cNvPr>
              <p14:cNvContentPartPr/>
              <p14:nvPr/>
            </p14:nvContentPartPr>
            <p14:xfrm>
              <a:off x="9302800" y="561907"/>
              <a:ext cx="2173320" cy="92520"/>
            </p14:xfrm>
          </p:contentPart>
        </mc:Choice>
        <mc:Fallback xmlns="">
          <p:pic>
            <p:nvPicPr>
              <p:cNvPr id="15" name="Ink 14">
                <a:extLst>
                  <a:ext uri="{FF2B5EF4-FFF2-40B4-BE49-F238E27FC236}">
                    <a16:creationId xmlns:a16="http://schemas.microsoft.com/office/drawing/2014/main" id="{1BD92453-4730-F447-2B5F-DC61494FE902}"/>
                  </a:ext>
                </a:extLst>
              </p:cNvPr>
              <p:cNvPicPr/>
              <p:nvPr/>
            </p:nvPicPr>
            <p:blipFill>
              <a:blip r:embed="rId4"/>
              <a:stretch>
                <a:fillRect/>
              </a:stretch>
            </p:blipFill>
            <p:spPr>
              <a:xfrm>
                <a:off x="9248800" y="453907"/>
                <a:ext cx="2280960"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92F3AF45-D14D-72DB-CDD7-A48709285B79}"/>
                  </a:ext>
                </a:extLst>
              </p14:cNvPr>
              <p14:cNvContentPartPr/>
              <p14:nvPr/>
            </p14:nvContentPartPr>
            <p14:xfrm>
              <a:off x="9657760" y="555067"/>
              <a:ext cx="1271520" cy="149760"/>
            </p14:xfrm>
          </p:contentPart>
        </mc:Choice>
        <mc:Fallback xmlns="">
          <p:pic>
            <p:nvPicPr>
              <p:cNvPr id="17" name="Ink 16">
                <a:extLst>
                  <a:ext uri="{FF2B5EF4-FFF2-40B4-BE49-F238E27FC236}">
                    <a16:creationId xmlns:a16="http://schemas.microsoft.com/office/drawing/2014/main" id="{92F3AF45-D14D-72DB-CDD7-A48709285B79}"/>
                  </a:ext>
                </a:extLst>
              </p:cNvPr>
              <p:cNvPicPr/>
              <p:nvPr/>
            </p:nvPicPr>
            <p:blipFill>
              <a:blip r:embed="rId6"/>
              <a:stretch>
                <a:fillRect/>
              </a:stretch>
            </p:blipFill>
            <p:spPr>
              <a:xfrm>
                <a:off x="9603760" y="447067"/>
                <a:ext cx="1379160" cy="365400"/>
              </a:xfrm>
              <a:prstGeom prst="rect">
                <a:avLst/>
              </a:prstGeom>
            </p:spPr>
          </p:pic>
        </mc:Fallback>
      </mc:AlternateContent>
    </p:spTree>
    <p:extLst>
      <p:ext uri="{BB962C8B-B14F-4D97-AF65-F5344CB8AC3E}">
        <p14:creationId xmlns:p14="http://schemas.microsoft.com/office/powerpoint/2010/main" val="2631338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857BF0BA-7FEF-4571-B503-63ECEF52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6">
            <a:extLst>
              <a:ext uri="{FF2B5EF4-FFF2-40B4-BE49-F238E27FC236}">
                <a16:creationId xmlns:a16="http://schemas.microsoft.com/office/drawing/2014/main" id="{6E151D61-0FDD-425C-8C26-EBAA74897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04AD03-79D5-1356-E043-6B9E75A66967}"/>
              </a:ext>
            </a:extLst>
          </p:cNvPr>
          <p:cNvSpPr>
            <a:spLocks noGrp="1"/>
          </p:cNvSpPr>
          <p:nvPr>
            <p:ph type="title"/>
          </p:nvPr>
        </p:nvSpPr>
        <p:spPr>
          <a:xfrm>
            <a:off x="547390" y="596600"/>
            <a:ext cx="4922559" cy="5341808"/>
          </a:xfrm>
        </p:spPr>
        <p:txBody>
          <a:bodyPr vert="horz" lIns="91440" tIns="45720" rIns="91440" bIns="45720" rtlCol="0" anchor="b">
            <a:normAutofit/>
          </a:bodyPr>
          <a:lstStyle/>
          <a:p>
            <a:r>
              <a:rPr lang="en-US" sz="7200" spc="-40">
                <a:solidFill>
                  <a:srgbClr val="FFFFFF"/>
                </a:solidFill>
              </a:rPr>
              <a:t>Which is healthier?</a:t>
            </a:r>
          </a:p>
        </p:txBody>
      </p:sp>
      <p:pic>
        <p:nvPicPr>
          <p:cNvPr id="7" name="Content Placeholder 6">
            <a:extLst>
              <a:ext uri="{FF2B5EF4-FFF2-40B4-BE49-F238E27FC236}">
                <a16:creationId xmlns:a16="http://schemas.microsoft.com/office/drawing/2014/main" id="{41496480-5849-2650-1E1F-4664A4D8D62E}"/>
              </a:ext>
            </a:extLst>
          </p:cNvPr>
          <p:cNvPicPr>
            <a:picLocks noChangeAspect="1"/>
          </p:cNvPicPr>
          <p:nvPr/>
        </p:nvPicPr>
        <p:blipFill rotWithShape="1">
          <a:blip r:embed="rId2"/>
          <a:srcRect r="-1" b="15471"/>
          <a:stretch/>
        </p:blipFill>
        <p:spPr>
          <a:xfrm>
            <a:off x="6096000" y="10"/>
            <a:ext cx="6096000" cy="3428990"/>
          </a:xfrm>
          <a:prstGeom prst="rect">
            <a:avLst/>
          </a:prstGeom>
        </p:spPr>
      </p:pic>
      <p:sp>
        <p:nvSpPr>
          <p:cNvPr id="12" name="Content Placeholder 11">
            <a:extLst>
              <a:ext uri="{FF2B5EF4-FFF2-40B4-BE49-F238E27FC236}">
                <a16:creationId xmlns:a16="http://schemas.microsoft.com/office/drawing/2014/main" id="{AD557219-8196-631E-DD88-21671B7B9ACC}"/>
              </a:ext>
            </a:extLst>
          </p:cNvPr>
          <p:cNvSpPr>
            <a:spLocks noGrp="1"/>
          </p:cNvSpPr>
          <p:nvPr>
            <p:ph idx="1"/>
          </p:nvPr>
        </p:nvSpPr>
        <p:spPr>
          <a:xfrm>
            <a:off x="6945855" y="3910405"/>
            <a:ext cx="4396290" cy="2237590"/>
          </a:xfrm>
        </p:spPr>
        <p:txBody>
          <a:bodyPr vert="horz" lIns="91440" tIns="45720" rIns="91440" bIns="45720" rtlCol="0">
            <a:normAutofit/>
          </a:bodyPr>
          <a:lstStyle/>
          <a:p>
            <a:pPr indent="-228600">
              <a:buFont typeface="Arial" panose="020B0604020202020204" pitchFamily="34" charset="0"/>
              <a:buChar char="•"/>
            </a:pPr>
            <a:r>
              <a:rPr lang="en-US" sz="2000" dirty="0"/>
              <a:t>Which Cereal has the most sugar?</a:t>
            </a:r>
          </a:p>
          <a:p>
            <a:pPr indent="-228600">
              <a:buFont typeface="Arial" panose="020B0604020202020204" pitchFamily="34" charset="0"/>
              <a:buChar char="•"/>
            </a:pPr>
            <a:endParaRPr lang="en-US" sz="2000" dirty="0"/>
          </a:p>
          <a:p>
            <a:pPr indent="-228600">
              <a:buFont typeface="Arial" panose="020B0604020202020204" pitchFamily="34" charset="0"/>
              <a:buChar char="•"/>
            </a:pPr>
            <a:r>
              <a:rPr lang="en-US" sz="2000" dirty="0"/>
              <a:t>What about sodium?</a:t>
            </a:r>
          </a:p>
        </p:txBody>
      </p:sp>
      <p:sp>
        <p:nvSpPr>
          <p:cNvPr id="3" name="Footer Placeholder 2">
            <a:extLst>
              <a:ext uri="{FF2B5EF4-FFF2-40B4-BE49-F238E27FC236}">
                <a16:creationId xmlns:a16="http://schemas.microsoft.com/office/drawing/2014/main" id="{CA81FDCE-F9FE-A15F-0C06-17DB241CBC52}"/>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defRPr/>
            </a:pPr>
            <a:r>
              <a:rPr lang="en-US" kern="1200">
                <a:solidFill>
                  <a:srgbClr val="FFFFFF"/>
                </a:solidFill>
                <a:latin typeface="+mn-lt"/>
                <a:ea typeface="+mn-ea"/>
                <a:cs typeface="+mn-cs"/>
              </a:rPr>
              <a:t>Wilson Healthcare Consultants</a:t>
            </a:r>
          </a:p>
        </p:txBody>
      </p:sp>
      <p:sp>
        <p:nvSpPr>
          <p:cNvPr id="5" name="Date Placeholder 4">
            <a:extLst>
              <a:ext uri="{FF2B5EF4-FFF2-40B4-BE49-F238E27FC236}">
                <a16:creationId xmlns:a16="http://schemas.microsoft.com/office/drawing/2014/main" id="{A1E2CEB7-A296-6591-1033-27D203AB6BE0}"/>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a:t>2023</a:t>
            </a:r>
          </a:p>
        </p:txBody>
      </p:sp>
      <p:sp>
        <p:nvSpPr>
          <p:cNvPr id="6" name="Slide Number Placeholder 5">
            <a:extLst>
              <a:ext uri="{FF2B5EF4-FFF2-40B4-BE49-F238E27FC236}">
                <a16:creationId xmlns:a16="http://schemas.microsoft.com/office/drawing/2014/main" id="{D7EE04ED-37A3-4C8C-A6F1-93C4FB1DFD32}"/>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12</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1525371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AD03-79D5-1356-E043-6B9E75A66967}"/>
              </a:ext>
            </a:extLst>
          </p:cNvPr>
          <p:cNvSpPr>
            <a:spLocks noGrp="1"/>
          </p:cNvSpPr>
          <p:nvPr>
            <p:ph type="title"/>
          </p:nvPr>
        </p:nvSpPr>
        <p:spPr/>
        <p:txBody>
          <a:bodyPr/>
          <a:lstStyle/>
          <a:p>
            <a:r>
              <a:rPr lang="en-US" dirty="0"/>
              <a:t>Which is healthier?</a:t>
            </a:r>
            <a:endParaRPr lang="en-VI" dirty="0"/>
          </a:p>
        </p:txBody>
      </p:sp>
      <p:sp>
        <p:nvSpPr>
          <p:cNvPr id="3" name="Footer Placeholder 2">
            <a:extLst>
              <a:ext uri="{FF2B5EF4-FFF2-40B4-BE49-F238E27FC236}">
                <a16:creationId xmlns:a16="http://schemas.microsoft.com/office/drawing/2014/main" id="{CA81FDCE-F9FE-A15F-0C06-17DB241CBC5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venir Next LT Pro"/>
                <a:ea typeface="+mn-ea"/>
                <a:cs typeface="+mn-cs"/>
              </a:rPr>
              <a:t>Wilson Healthcare Consultants</a:t>
            </a:r>
            <a:endParaRPr kumimoji="0" lang="en-US" sz="105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7" name="Content Placeholder 6">
            <a:extLst>
              <a:ext uri="{FF2B5EF4-FFF2-40B4-BE49-F238E27FC236}">
                <a16:creationId xmlns:a16="http://schemas.microsoft.com/office/drawing/2014/main" id="{41496480-5849-2650-1E1F-4664A4D8D62E}"/>
              </a:ext>
            </a:extLst>
          </p:cNvPr>
          <p:cNvPicPr>
            <a:picLocks noGrp="1" noChangeAspect="1"/>
          </p:cNvPicPr>
          <p:nvPr>
            <p:ph sz="quarter" idx="14"/>
          </p:nvPr>
        </p:nvPicPr>
        <p:blipFill>
          <a:blip r:embed="rId2"/>
          <a:stretch>
            <a:fillRect/>
          </a:stretch>
        </p:blipFill>
        <p:spPr>
          <a:xfrm>
            <a:off x="6296025" y="2379662"/>
            <a:ext cx="2619375" cy="1743075"/>
          </a:xfrm>
          <a:prstGeom prst="rect">
            <a:avLst/>
          </a:prstGeom>
        </p:spPr>
      </p:pic>
      <p:sp>
        <p:nvSpPr>
          <p:cNvPr id="5" name="Date Placeholder 4">
            <a:extLst>
              <a:ext uri="{FF2B5EF4-FFF2-40B4-BE49-F238E27FC236}">
                <a16:creationId xmlns:a16="http://schemas.microsoft.com/office/drawing/2014/main" id="{A1E2CEB7-A296-6591-1033-27D203AB6BE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I" sz="1050" b="0" i="0" u="none" strike="noStrike" kern="1200" cap="none" spc="0" normalizeH="0" baseline="0" noProof="0">
                <a:ln>
                  <a:noFill/>
                </a:ln>
                <a:solidFill>
                  <a:prstClr val="black"/>
                </a:solidFill>
                <a:effectLst/>
                <a:uLnTx/>
                <a:uFillTx/>
                <a:latin typeface="Avenir Next LT Pro"/>
                <a:ea typeface="+mn-ea"/>
                <a:cs typeface="+mn-cs"/>
              </a:rPr>
              <a:t>2023</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D7EE04ED-37A3-4C8C-A6F1-93C4FB1DFD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233707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A7BF9-EF66-A95A-29E0-A1468B1F3D85}"/>
              </a:ext>
            </a:extLst>
          </p:cNvPr>
          <p:cNvSpPr>
            <a:spLocks noGrp="1"/>
          </p:cNvSpPr>
          <p:nvPr>
            <p:ph type="title"/>
          </p:nvPr>
        </p:nvSpPr>
        <p:spPr/>
        <p:txBody>
          <a:bodyPr/>
          <a:lstStyle/>
          <a:p>
            <a:endParaRPr lang="en-VI" dirty="0"/>
          </a:p>
        </p:txBody>
      </p:sp>
      <p:sp>
        <p:nvSpPr>
          <p:cNvPr id="3" name="Footer Placeholder 2">
            <a:extLst>
              <a:ext uri="{FF2B5EF4-FFF2-40B4-BE49-F238E27FC236}">
                <a16:creationId xmlns:a16="http://schemas.microsoft.com/office/drawing/2014/main" id="{5ECD766D-D98C-6ED2-588F-EDF46FA2D754}"/>
              </a:ext>
            </a:extLst>
          </p:cNvPr>
          <p:cNvSpPr>
            <a:spLocks noGrp="1"/>
          </p:cNvSpPr>
          <p:nvPr>
            <p:ph type="ftr" sz="quarter" idx="11"/>
          </p:nvPr>
        </p:nvSpPr>
        <p:spPr/>
        <p:txBody>
          <a:bodyPr/>
          <a:lstStyle/>
          <a:p>
            <a:pPr>
              <a:defRPr/>
            </a:pPr>
            <a:r>
              <a:rPr lang="en-US"/>
              <a:t>Wilson Healthcare Consultants</a:t>
            </a:r>
            <a:endParaRPr lang="en-US" dirty="0"/>
          </a:p>
        </p:txBody>
      </p:sp>
      <p:sp>
        <p:nvSpPr>
          <p:cNvPr id="5" name="Date Placeholder 4">
            <a:extLst>
              <a:ext uri="{FF2B5EF4-FFF2-40B4-BE49-F238E27FC236}">
                <a16:creationId xmlns:a16="http://schemas.microsoft.com/office/drawing/2014/main" id="{876BFDC0-8AD8-B32E-553B-DBF11C9866CA}"/>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ABF64268-1277-35AB-CDA3-4E0DAB197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1" name="Content Placeholder 10">
            <a:extLst>
              <a:ext uri="{FF2B5EF4-FFF2-40B4-BE49-F238E27FC236}">
                <a16:creationId xmlns:a16="http://schemas.microsoft.com/office/drawing/2014/main" id="{01903A96-7B56-A192-DEFA-580A1022755E}"/>
              </a:ext>
            </a:extLst>
          </p:cNvPr>
          <p:cNvPicPr>
            <a:picLocks noGrp="1" noChangeAspect="1"/>
          </p:cNvPicPr>
          <p:nvPr>
            <p:ph sz="quarter" idx="14"/>
          </p:nvPr>
        </p:nvPicPr>
        <p:blipFill rotWithShape="1">
          <a:blip r:embed="rId2"/>
          <a:srcRect t="7088" r="3163" b="11388"/>
          <a:stretch/>
        </p:blipFill>
        <p:spPr>
          <a:xfrm>
            <a:off x="3383667" y="671805"/>
            <a:ext cx="8176961" cy="5523722"/>
          </a:xfrm>
        </p:spPr>
      </p:pic>
    </p:spTree>
    <p:extLst>
      <p:ext uri="{BB962C8B-B14F-4D97-AF65-F5344CB8AC3E}">
        <p14:creationId xmlns:p14="http://schemas.microsoft.com/office/powerpoint/2010/main" val="3951224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7F7BE-DCE8-6D5E-DF8D-1E5333BA50A6}"/>
              </a:ext>
            </a:extLst>
          </p:cNvPr>
          <p:cNvSpPr>
            <a:spLocks noGrp="1"/>
          </p:cNvSpPr>
          <p:nvPr>
            <p:ph type="title"/>
          </p:nvPr>
        </p:nvSpPr>
        <p:spPr/>
        <p:txBody>
          <a:bodyPr/>
          <a:lstStyle/>
          <a:p>
            <a:endParaRPr lang="en-VI"/>
          </a:p>
        </p:txBody>
      </p:sp>
      <p:sp>
        <p:nvSpPr>
          <p:cNvPr id="3" name="Footer Placeholder 2">
            <a:extLst>
              <a:ext uri="{FF2B5EF4-FFF2-40B4-BE49-F238E27FC236}">
                <a16:creationId xmlns:a16="http://schemas.microsoft.com/office/drawing/2014/main" id="{E6B5B6F8-3DA2-3BEC-1AC9-37D9F59EE377}"/>
              </a:ext>
            </a:extLst>
          </p:cNvPr>
          <p:cNvSpPr>
            <a:spLocks noGrp="1"/>
          </p:cNvSpPr>
          <p:nvPr>
            <p:ph type="ftr" sz="quarter" idx="11"/>
          </p:nvPr>
        </p:nvSpPr>
        <p:spPr/>
        <p:txBody>
          <a:bodyPr/>
          <a:lstStyle/>
          <a:p>
            <a:pPr>
              <a:defRPr/>
            </a:pPr>
            <a:r>
              <a:rPr lang="en-US"/>
              <a:t>Wilson Healthcare Consultants</a:t>
            </a:r>
            <a:endParaRPr lang="en-US" dirty="0"/>
          </a:p>
        </p:txBody>
      </p:sp>
      <p:pic>
        <p:nvPicPr>
          <p:cNvPr id="7" name="Content Placeholder 6">
            <a:extLst>
              <a:ext uri="{FF2B5EF4-FFF2-40B4-BE49-F238E27FC236}">
                <a16:creationId xmlns:a16="http://schemas.microsoft.com/office/drawing/2014/main" id="{197BAC22-E55F-C1B3-2A52-B3238B472768}"/>
              </a:ext>
            </a:extLst>
          </p:cNvPr>
          <p:cNvPicPr>
            <a:picLocks noGrp="1" noChangeAspect="1"/>
          </p:cNvPicPr>
          <p:nvPr>
            <p:ph sz="quarter" idx="14"/>
          </p:nvPr>
        </p:nvPicPr>
        <p:blipFill>
          <a:blip r:embed="rId2"/>
          <a:stretch>
            <a:fillRect/>
          </a:stretch>
        </p:blipFill>
        <p:spPr>
          <a:xfrm>
            <a:off x="4757493" y="876300"/>
            <a:ext cx="5696438" cy="4749800"/>
          </a:xfrm>
          <a:prstGeom prst="rect">
            <a:avLst/>
          </a:prstGeom>
        </p:spPr>
      </p:pic>
      <p:sp>
        <p:nvSpPr>
          <p:cNvPr id="5" name="Date Placeholder 4">
            <a:extLst>
              <a:ext uri="{FF2B5EF4-FFF2-40B4-BE49-F238E27FC236}">
                <a16:creationId xmlns:a16="http://schemas.microsoft.com/office/drawing/2014/main" id="{78A7BDEC-1522-C061-23B7-BA1F14EB9E3E}"/>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5AEE3459-2914-9794-2338-60EC01DF8E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780831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F9BAA-ADD5-91FB-E863-4DDE41699A66}"/>
              </a:ext>
            </a:extLst>
          </p:cNvPr>
          <p:cNvSpPr>
            <a:spLocks noGrp="1"/>
          </p:cNvSpPr>
          <p:nvPr>
            <p:ph type="title"/>
          </p:nvPr>
        </p:nvSpPr>
        <p:spPr/>
        <p:txBody>
          <a:bodyPr/>
          <a:lstStyle/>
          <a:p>
            <a:endParaRPr lang="en-VI"/>
          </a:p>
        </p:txBody>
      </p:sp>
      <p:sp>
        <p:nvSpPr>
          <p:cNvPr id="3" name="Footer Placeholder 2">
            <a:extLst>
              <a:ext uri="{FF2B5EF4-FFF2-40B4-BE49-F238E27FC236}">
                <a16:creationId xmlns:a16="http://schemas.microsoft.com/office/drawing/2014/main" id="{359FDF6A-688E-9429-326C-F4858D1D0381}"/>
              </a:ext>
            </a:extLst>
          </p:cNvPr>
          <p:cNvSpPr>
            <a:spLocks noGrp="1"/>
          </p:cNvSpPr>
          <p:nvPr>
            <p:ph type="ftr" sz="quarter" idx="11"/>
          </p:nvPr>
        </p:nvSpPr>
        <p:spPr/>
        <p:txBody>
          <a:bodyPr/>
          <a:lstStyle/>
          <a:p>
            <a:pPr>
              <a:defRPr/>
            </a:pPr>
            <a:r>
              <a:rPr lang="en-US"/>
              <a:t>Wilson Healthcare Consultants</a:t>
            </a:r>
            <a:endParaRPr lang="en-US" dirty="0"/>
          </a:p>
        </p:txBody>
      </p:sp>
      <p:sp>
        <p:nvSpPr>
          <p:cNvPr id="5" name="Date Placeholder 4">
            <a:extLst>
              <a:ext uri="{FF2B5EF4-FFF2-40B4-BE49-F238E27FC236}">
                <a16:creationId xmlns:a16="http://schemas.microsoft.com/office/drawing/2014/main" id="{76322CD3-2BED-220C-0666-273314342856}"/>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21ED7748-AB7C-EC1D-BF1B-4205408F45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8194" name="Picture 2" descr="Sugar in Soft Drinks and Sodas - Sugary Drinks, Hypos &amp; Diabetes Risk">
            <a:extLst>
              <a:ext uri="{FF2B5EF4-FFF2-40B4-BE49-F238E27FC236}">
                <a16:creationId xmlns:a16="http://schemas.microsoft.com/office/drawing/2014/main" id="{93591B1D-090A-5E7A-404C-6337FA108555}"/>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3910012" y="1012825"/>
            <a:ext cx="7391400" cy="447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666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436E-D1E5-DB1D-E4D0-94D358B61D5B}"/>
              </a:ext>
            </a:extLst>
          </p:cNvPr>
          <p:cNvSpPr>
            <a:spLocks noGrp="1"/>
          </p:cNvSpPr>
          <p:nvPr>
            <p:ph type="title"/>
          </p:nvPr>
        </p:nvSpPr>
        <p:spPr/>
        <p:txBody>
          <a:bodyPr>
            <a:normAutofit fontScale="90000"/>
          </a:bodyPr>
          <a:lstStyle/>
          <a:p>
            <a:r>
              <a:rPr lang="en-US" dirty="0"/>
              <a:t>Let’s try again.  Choose the healthier food items</a:t>
            </a:r>
            <a:endParaRPr lang="en-VI" dirty="0"/>
          </a:p>
        </p:txBody>
      </p:sp>
      <p:sp>
        <p:nvSpPr>
          <p:cNvPr id="3" name="Footer Placeholder 2">
            <a:extLst>
              <a:ext uri="{FF2B5EF4-FFF2-40B4-BE49-F238E27FC236}">
                <a16:creationId xmlns:a16="http://schemas.microsoft.com/office/drawing/2014/main" id="{AD1AB887-BA60-E252-1BDD-2066EF34CD7E}"/>
              </a:ext>
            </a:extLst>
          </p:cNvPr>
          <p:cNvSpPr>
            <a:spLocks noGrp="1"/>
          </p:cNvSpPr>
          <p:nvPr>
            <p:ph type="ftr" sz="quarter" idx="11"/>
          </p:nvPr>
        </p:nvSpPr>
        <p:spPr/>
        <p:txBody>
          <a:bodyPr/>
          <a:lstStyle/>
          <a:p>
            <a:pPr>
              <a:defRPr/>
            </a:pPr>
            <a:r>
              <a:rPr lang="en-US"/>
              <a:t>Wilson Healthcare Consultants</a:t>
            </a:r>
            <a:endParaRPr lang="en-US" dirty="0"/>
          </a:p>
        </p:txBody>
      </p:sp>
      <p:pic>
        <p:nvPicPr>
          <p:cNvPr id="7" name="Content Placeholder 6">
            <a:extLst>
              <a:ext uri="{FF2B5EF4-FFF2-40B4-BE49-F238E27FC236}">
                <a16:creationId xmlns:a16="http://schemas.microsoft.com/office/drawing/2014/main" id="{042E8685-25E2-DADF-7C86-396385510CA1}"/>
              </a:ext>
            </a:extLst>
          </p:cNvPr>
          <p:cNvPicPr>
            <a:picLocks noGrp="1" noChangeAspect="1"/>
          </p:cNvPicPr>
          <p:nvPr>
            <p:ph sz="quarter" idx="14"/>
          </p:nvPr>
        </p:nvPicPr>
        <p:blipFill>
          <a:blip r:embed="rId2"/>
          <a:stretch>
            <a:fillRect/>
          </a:stretch>
        </p:blipFill>
        <p:spPr>
          <a:xfrm>
            <a:off x="3302000" y="991751"/>
            <a:ext cx="8607425" cy="4518898"/>
          </a:xfrm>
          <a:prstGeom prst="rect">
            <a:avLst/>
          </a:prstGeom>
        </p:spPr>
      </p:pic>
      <p:sp>
        <p:nvSpPr>
          <p:cNvPr id="5" name="Date Placeholder 4">
            <a:extLst>
              <a:ext uri="{FF2B5EF4-FFF2-40B4-BE49-F238E27FC236}">
                <a16:creationId xmlns:a16="http://schemas.microsoft.com/office/drawing/2014/main" id="{8A6466C1-2725-C3EA-9572-68B5AA379CD2}"/>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DDB5F003-C77B-414D-FA0D-DA374FBD1E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AC869C6D-8276-749D-A1E8-414AC8A96724}"/>
                  </a:ext>
                </a:extLst>
              </p14:cNvPr>
              <p14:cNvContentPartPr/>
              <p14:nvPr/>
            </p14:nvContentPartPr>
            <p14:xfrm>
              <a:off x="4167977" y="1194024"/>
              <a:ext cx="673560" cy="195480"/>
            </p14:xfrm>
          </p:contentPart>
        </mc:Choice>
        <mc:Fallback xmlns="">
          <p:pic>
            <p:nvPicPr>
              <p:cNvPr id="8" name="Ink 7">
                <a:extLst>
                  <a:ext uri="{FF2B5EF4-FFF2-40B4-BE49-F238E27FC236}">
                    <a16:creationId xmlns:a16="http://schemas.microsoft.com/office/drawing/2014/main" id="{AC869C6D-8276-749D-A1E8-414AC8A96724}"/>
                  </a:ext>
                </a:extLst>
              </p:cNvPr>
              <p:cNvPicPr/>
              <p:nvPr/>
            </p:nvPicPr>
            <p:blipFill>
              <a:blip r:embed="rId4"/>
              <a:stretch>
                <a:fillRect/>
              </a:stretch>
            </p:blipFill>
            <p:spPr>
              <a:xfrm>
                <a:off x="4114337" y="1086024"/>
                <a:ext cx="781200" cy="411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44035313-5DE5-F13E-A699-EB58511C1AF5}"/>
                  </a:ext>
                </a:extLst>
              </p14:cNvPr>
              <p14:cNvContentPartPr/>
              <p14:nvPr/>
            </p14:nvContentPartPr>
            <p14:xfrm>
              <a:off x="4189217" y="1175304"/>
              <a:ext cx="602280" cy="28080"/>
            </p14:xfrm>
          </p:contentPart>
        </mc:Choice>
        <mc:Fallback xmlns="">
          <p:pic>
            <p:nvPicPr>
              <p:cNvPr id="9" name="Ink 8">
                <a:extLst>
                  <a:ext uri="{FF2B5EF4-FFF2-40B4-BE49-F238E27FC236}">
                    <a16:creationId xmlns:a16="http://schemas.microsoft.com/office/drawing/2014/main" id="{44035313-5DE5-F13E-A699-EB58511C1AF5}"/>
                  </a:ext>
                </a:extLst>
              </p:cNvPr>
              <p:cNvPicPr/>
              <p:nvPr/>
            </p:nvPicPr>
            <p:blipFill>
              <a:blip r:embed="rId6"/>
              <a:stretch>
                <a:fillRect/>
              </a:stretch>
            </p:blipFill>
            <p:spPr>
              <a:xfrm>
                <a:off x="4135217" y="1067304"/>
                <a:ext cx="70992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7AE3100A-BD33-2C8C-737C-D8AE5CF520D5}"/>
                  </a:ext>
                </a:extLst>
              </p14:cNvPr>
              <p14:cNvContentPartPr/>
              <p14:nvPr/>
            </p14:nvContentPartPr>
            <p14:xfrm>
              <a:off x="8525057" y="1153704"/>
              <a:ext cx="799560" cy="238320"/>
            </p14:xfrm>
          </p:contentPart>
        </mc:Choice>
        <mc:Fallback xmlns="">
          <p:pic>
            <p:nvPicPr>
              <p:cNvPr id="10" name="Ink 9">
                <a:extLst>
                  <a:ext uri="{FF2B5EF4-FFF2-40B4-BE49-F238E27FC236}">
                    <a16:creationId xmlns:a16="http://schemas.microsoft.com/office/drawing/2014/main" id="{7AE3100A-BD33-2C8C-737C-D8AE5CF520D5}"/>
                  </a:ext>
                </a:extLst>
              </p:cNvPr>
              <p:cNvPicPr/>
              <p:nvPr/>
            </p:nvPicPr>
            <p:blipFill>
              <a:blip r:embed="rId8"/>
              <a:stretch>
                <a:fillRect/>
              </a:stretch>
            </p:blipFill>
            <p:spPr>
              <a:xfrm>
                <a:off x="8471417" y="1046064"/>
                <a:ext cx="907200" cy="453960"/>
              </a:xfrm>
              <a:prstGeom prst="rect">
                <a:avLst/>
              </a:prstGeom>
            </p:spPr>
          </p:pic>
        </mc:Fallback>
      </mc:AlternateContent>
    </p:spTree>
    <p:extLst>
      <p:ext uri="{BB962C8B-B14F-4D97-AF65-F5344CB8AC3E}">
        <p14:creationId xmlns:p14="http://schemas.microsoft.com/office/powerpoint/2010/main" val="4205911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436E-D1E5-DB1D-E4D0-94D358B61D5B}"/>
              </a:ext>
            </a:extLst>
          </p:cNvPr>
          <p:cNvSpPr>
            <a:spLocks noGrp="1"/>
          </p:cNvSpPr>
          <p:nvPr>
            <p:ph type="title"/>
          </p:nvPr>
        </p:nvSpPr>
        <p:spPr/>
        <p:txBody>
          <a:bodyPr>
            <a:normAutofit fontScale="90000"/>
          </a:bodyPr>
          <a:lstStyle/>
          <a:p>
            <a:r>
              <a:rPr lang="en-US" dirty="0"/>
              <a:t>Let’s try again.  Choose the healthier food items</a:t>
            </a:r>
            <a:endParaRPr lang="en-VI" dirty="0"/>
          </a:p>
        </p:txBody>
      </p:sp>
      <p:sp>
        <p:nvSpPr>
          <p:cNvPr id="3" name="Footer Placeholder 2">
            <a:extLst>
              <a:ext uri="{FF2B5EF4-FFF2-40B4-BE49-F238E27FC236}">
                <a16:creationId xmlns:a16="http://schemas.microsoft.com/office/drawing/2014/main" id="{AD1AB887-BA60-E252-1BDD-2066EF34CD7E}"/>
              </a:ext>
            </a:extLst>
          </p:cNvPr>
          <p:cNvSpPr>
            <a:spLocks noGrp="1"/>
          </p:cNvSpPr>
          <p:nvPr>
            <p:ph type="ftr" sz="quarter" idx="11"/>
          </p:nvPr>
        </p:nvSpPr>
        <p:spPr/>
        <p:txBody>
          <a:bodyPr/>
          <a:lstStyle/>
          <a:p>
            <a:pPr>
              <a:defRPr/>
            </a:pPr>
            <a:r>
              <a:rPr lang="en-US"/>
              <a:t>Wilson Healthcare Consultants</a:t>
            </a:r>
            <a:endParaRPr lang="en-US" dirty="0"/>
          </a:p>
        </p:txBody>
      </p:sp>
      <p:pic>
        <p:nvPicPr>
          <p:cNvPr id="7" name="Content Placeholder 6">
            <a:extLst>
              <a:ext uri="{FF2B5EF4-FFF2-40B4-BE49-F238E27FC236}">
                <a16:creationId xmlns:a16="http://schemas.microsoft.com/office/drawing/2014/main" id="{042E8685-25E2-DADF-7C86-396385510CA1}"/>
              </a:ext>
            </a:extLst>
          </p:cNvPr>
          <p:cNvPicPr>
            <a:picLocks noGrp="1" noChangeAspect="1"/>
          </p:cNvPicPr>
          <p:nvPr>
            <p:ph sz="quarter" idx="14"/>
          </p:nvPr>
        </p:nvPicPr>
        <p:blipFill>
          <a:blip r:embed="rId2"/>
          <a:stretch>
            <a:fillRect/>
          </a:stretch>
        </p:blipFill>
        <p:spPr>
          <a:xfrm>
            <a:off x="3302000" y="991751"/>
            <a:ext cx="8607425" cy="4518898"/>
          </a:xfrm>
          <a:prstGeom prst="rect">
            <a:avLst/>
          </a:prstGeom>
        </p:spPr>
      </p:pic>
      <p:sp>
        <p:nvSpPr>
          <p:cNvPr id="5" name="Date Placeholder 4">
            <a:extLst>
              <a:ext uri="{FF2B5EF4-FFF2-40B4-BE49-F238E27FC236}">
                <a16:creationId xmlns:a16="http://schemas.microsoft.com/office/drawing/2014/main" id="{8A6466C1-2725-C3EA-9572-68B5AA379CD2}"/>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DDB5F003-C77B-414D-FA0D-DA374FBD1E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902017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F8F04-E7FF-CD19-7D16-08B3EA86E594}"/>
              </a:ext>
            </a:extLst>
          </p:cNvPr>
          <p:cNvSpPr>
            <a:spLocks noGrp="1"/>
          </p:cNvSpPr>
          <p:nvPr>
            <p:ph type="title"/>
          </p:nvPr>
        </p:nvSpPr>
        <p:spPr/>
        <p:txBody>
          <a:bodyPr/>
          <a:lstStyle/>
          <a:p>
            <a:r>
              <a:rPr lang="en-US" dirty="0"/>
              <a:t>All Calories are not equal</a:t>
            </a:r>
            <a:endParaRPr lang="en-VI" dirty="0"/>
          </a:p>
        </p:txBody>
      </p:sp>
      <p:sp>
        <p:nvSpPr>
          <p:cNvPr id="3" name="Footer Placeholder 2">
            <a:extLst>
              <a:ext uri="{FF2B5EF4-FFF2-40B4-BE49-F238E27FC236}">
                <a16:creationId xmlns:a16="http://schemas.microsoft.com/office/drawing/2014/main" id="{77356105-EBEB-548A-07F6-FF4C4B5F8A9F}"/>
              </a:ext>
            </a:extLst>
          </p:cNvPr>
          <p:cNvSpPr>
            <a:spLocks noGrp="1"/>
          </p:cNvSpPr>
          <p:nvPr>
            <p:ph type="ftr" sz="quarter" idx="11"/>
          </p:nvPr>
        </p:nvSpPr>
        <p:spPr/>
        <p:txBody>
          <a:bodyPr/>
          <a:lstStyle/>
          <a:p>
            <a:pPr>
              <a:defRPr/>
            </a:pPr>
            <a:r>
              <a:rPr lang="en-US"/>
              <a:t>Wilson Healthcare Consultants</a:t>
            </a:r>
            <a:endParaRPr lang="en-US" dirty="0"/>
          </a:p>
        </p:txBody>
      </p:sp>
      <p:pic>
        <p:nvPicPr>
          <p:cNvPr id="7" name="Content Placeholder 6">
            <a:extLst>
              <a:ext uri="{FF2B5EF4-FFF2-40B4-BE49-F238E27FC236}">
                <a16:creationId xmlns:a16="http://schemas.microsoft.com/office/drawing/2014/main" id="{85F5F60D-B6F2-551C-3E03-7109B8D0F02B}"/>
              </a:ext>
            </a:extLst>
          </p:cNvPr>
          <p:cNvPicPr>
            <a:picLocks noGrp="1" noChangeAspect="1"/>
          </p:cNvPicPr>
          <p:nvPr>
            <p:ph sz="quarter" idx="14"/>
          </p:nvPr>
        </p:nvPicPr>
        <p:blipFill>
          <a:blip r:embed="rId2"/>
          <a:stretch>
            <a:fillRect/>
          </a:stretch>
        </p:blipFill>
        <p:spPr>
          <a:xfrm>
            <a:off x="4219575" y="504825"/>
            <a:ext cx="7146417" cy="5068570"/>
          </a:xfrm>
          <a:prstGeom prst="rect">
            <a:avLst/>
          </a:prstGeom>
        </p:spPr>
      </p:pic>
      <p:sp>
        <p:nvSpPr>
          <p:cNvPr id="5" name="Date Placeholder 4">
            <a:extLst>
              <a:ext uri="{FF2B5EF4-FFF2-40B4-BE49-F238E27FC236}">
                <a16:creationId xmlns:a16="http://schemas.microsoft.com/office/drawing/2014/main" id="{17B786D8-5716-C0FC-53AA-AEF443BB4BC2}"/>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18F613B1-1C83-6B2A-F197-3DF8317FA3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16100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9523655" cy="1501327"/>
          </a:xfrm>
        </p:spPr>
        <p:txBody>
          <a:bodyPr/>
          <a:lstStyle/>
          <a:p>
            <a:r>
              <a:rPr lang="en-US" dirty="0"/>
              <a:t>Introduction</a:t>
            </a:r>
          </a:p>
        </p:txBody>
      </p:sp>
      <p:pic>
        <p:nvPicPr>
          <p:cNvPr id="8" name="Picture Placeholder 7" descr="A picture containing mountain, sky, outdoor, nature">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2286000"/>
            <a:ext cx="5067300" cy="4572000"/>
          </a:xfrm>
        </p:spPr>
      </p:pic>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a:xfrm>
            <a:off x="201168" y="6356350"/>
            <a:ext cx="4837176" cy="365125"/>
          </a:xfrm>
        </p:spPr>
        <p:txBody>
          <a:bodyPr/>
          <a:lstStyle/>
          <a:p>
            <a:r>
              <a:rPr lang="en-US"/>
              <a:t>Wilson Healthcare Consultants</a:t>
            </a:r>
            <a:endParaRPr lang="en-US" dirty="0"/>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a:normAutofit/>
          </a:bodyPr>
          <a:lstStyle/>
          <a:p>
            <a:r>
              <a:rPr lang="en-US" dirty="0"/>
              <a:t>With the ever-growing presence of online health information, it can be confusing to navigate between what is factual and what is “healthcare influencer” information.</a:t>
            </a:r>
          </a:p>
          <a:p>
            <a:r>
              <a:rPr lang="en-US" dirty="0"/>
              <a:t>Today we will hit the hot topics in Medicine that concern everyone.</a:t>
            </a:r>
          </a:p>
        </p:txBody>
      </p:sp>
      <p:sp>
        <p:nvSpPr>
          <p:cNvPr id="4" name="Date Placeholder 3">
            <a:extLst>
              <a:ext uri="{FF2B5EF4-FFF2-40B4-BE49-F238E27FC236}">
                <a16:creationId xmlns:a16="http://schemas.microsoft.com/office/drawing/2014/main" id="{F6D5CF6D-DC44-4734-988C-0AAA60D5F7E2}"/>
              </a:ext>
            </a:extLst>
          </p:cNvPr>
          <p:cNvSpPr>
            <a:spLocks noGrp="1"/>
          </p:cNvSpPr>
          <p:nvPr>
            <p:ph type="dt" sz="half" idx="10"/>
          </p:nvPr>
        </p:nvSpPr>
        <p:spPr>
          <a:xfrm>
            <a:off x="7013448" y="6355080"/>
            <a:ext cx="4352544" cy="365125"/>
          </a:xfrm>
        </p:spPr>
        <p:txBody>
          <a:bodyPr/>
          <a:lstStyle/>
          <a:p>
            <a:pPr lvl="0"/>
            <a:r>
              <a:rPr lang="en-VI" noProof="0"/>
              <a:t>2023</a:t>
            </a:r>
            <a:endParaRPr lang="en-US" noProof="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2</a:t>
            </a:fld>
            <a:endParaRPr lang="en-US" noProof="0" dirty="0"/>
          </a:p>
        </p:txBody>
      </p:sp>
    </p:spTree>
    <p:extLst>
      <p:ext uri="{BB962C8B-B14F-4D97-AF65-F5344CB8AC3E}">
        <p14:creationId xmlns:p14="http://schemas.microsoft.com/office/powerpoint/2010/main" val="1074753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16C9-7508-53F8-8BD2-E36735B28AC4}"/>
              </a:ext>
            </a:extLst>
          </p:cNvPr>
          <p:cNvSpPr>
            <a:spLocks noGrp="1"/>
          </p:cNvSpPr>
          <p:nvPr>
            <p:ph type="title"/>
          </p:nvPr>
        </p:nvSpPr>
        <p:spPr/>
        <p:txBody>
          <a:bodyPr>
            <a:normAutofit fontScale="90000"/>
          </a:bodyPr>
          <a:lstStyle/>
          <a:p>
            <a:r>
              <a:rPr lang="en-US" dirty="0"/>
              <a:t>How to read a nutrition label</a:t>
            </a:r>
            <a:endParaRPr lang="en-VI" dirty="0"/>
          </a:p>
        </p:txBody>
      </p:sp>
      <p:sp>
        <p:nvSpPr>
          <p:cNvPr id="4" name="Footer Placeholder 3">
            <a:extLst>
              <a:ext uri="{FF2B5EF4-FFF2-40B4-BE49-F238E27FC236}">
                <a16:creationId xmlns:a16="http://schemas.microsoft.com/office/drawing/2014/main" id="{145D4F0D-B88B-B446-0442-7F6FB7D71FF4}"/>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223EB136-070F-147B-3CA8-7127F4292D64}"/>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499E3628-CDD6-68A5-3C0F-D38E545A64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26" name="Picture 2" descr="How Many Carbs Should You Eat a Day to Lose Weight? [Aug 2021]">
            <a:extLst>
              <a:ext uri="{FF2B5EF4-FFF2-40B4-BE49-F238E27FC236}">
                <a16:creationId xmlns:a16="http://schemas.microsoft.com/office/drawing/2014/main" id="{DE97FB44-7777-5778-9049-EE0A32D5E682}"/>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3134525" y="1937875"/>
            <a:ext cx="7757845" cy="4599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648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CF5CD50-9407-009F-43F1-C07E56229280}"/>
              </a:ext>
            </a:extLst>
          </p:cNvPr>
          <p:cNvSpPr>
            <a:spLocks noGrp="1"/>
          </p:cNvSpPr>
          <p:nvPr>
            <p:ph type="title"/>
          </p:nvPr>
        </p:nvSpPr>
        <p:spPr/>
        <p:txBody>
          <a:bodyPr/>
          <a:lstStyle/>
          <a:p>
            <a:r>
              <a:rPr lang="en-US" dirty="0"/>
              <a:t>Super size me: Controlling our portion sizes</a:t>
            </a:r>
            <a:endParaRPr lang="en-VI" dirty="0"/>
          </a:p>
        </p:txBody>
      </p:sp>
      <p:sp>
        <p:nvSpPr>
          <p:cNvPr id="4" name="Footer Placeholder 3">
            <a:extLst>
              <a:ext uri="{FF2B5EF4-FFF2-40B4-BE49-F238E27FC236}">
                <a16:creationId xmlns:a16="http://schemas.microsoft.com/office/drawing/2014/main" id="{75D72ED8-628B-8902-A510-8F02E88241AA}"/>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pic>
        <p:nvPicPr>
          <p:cNvPr id="14" name="Content Placeholder 13">
            <a:extLst>
              <a:ext uri="{FF2B5EF4-FFF2-40B4-BE49-F238E27FC236}">
                <a16:creationId xmlns:a16="http://schemas.microsoft.com/office/drawing/2014/main" id="{DA36ECCD-FAF4-6E6F-2DBD-C4D6DF30024A}"/>
              </a:ext>
            </a:extLst>
          </p:cNvPr>
          <p:cNvPicPr>
            <a:picLocks noGrp="1" noChangeAspect="1"/>
          </p:cNvPicPr>
          <p:nvPr>
            <p:ph sz="quarter" idx="14"/>
          </p:nvPr>
        </p:nvPicPr>
        <p:blipFill>
          <a:blip r:embed="rId2"/>
          <a:stretch>
            <a:fillRect/>
          </a:stretch>
        </p:blipFill>
        <p:spPr>
          <a:xfrm>
            <a:off x="5230812" y="876300"/>
            <a:ext cx="4749800" cy="4749800"/>
          </a:xfrm>
          <a:prstGeom prst="rect">
            <a:avLst/>
          </a:prstGeom>
        </p:spPr>
      </p:pic>
      <p:sp>
        <p:nvSpPr>
          <p:cNvPr id="5" name="Date Placeholder 4">
            <a:extLst>
              <a:ext uri="{FF2B5EF4-FFF2-40B4-BE49-F238E27FC236}">
                <a16:creationId xmlns:a16="http://schemas.microsoft.com/office/drawing/2014/main" id="{EB797819-D204-0EB5-7717-FFAA2730791D}"/>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044DF3D2-82CE-46CD-6397-65DE0942F4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36639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E75D-E6A2-6FCA-7AA9-1F9C08E25599}"/>
              </a:ext>
            </a:extLst>
          </p:cNvPr>
          <p:cNvSpPr>
            <a:spLocks noGrp="1"/>
          </p:cNvSpPr>
          <p:nvPr>
            <p:ph type="title"/>
          </p:nvPr>
        </p:nvSpPr>
        <p:spPr/>
        <p:txBody>
          <a:bodyPr/>
          <a:lstStyle/>
          <a:p>
            <a:r>
              <a:rPr lang="en-US" dirty="0"/>
              <a:t>Serving size vs reality</a:t>
            </a:r>
            <a:endParaRPr lang="en-VI" dirty="0"/>
          </a:p>
        </p:txBody>
      </p:sp>
      <p:sp>
        <p:nvSpPr>
          <p:cNvPr id="3" name="Footer Placeholder 2">
            <a:extLst>
              <a:ext uri="{FF2B5EF4-FFF2-40B4-BE49-F238E27FC236}">
                <a16:creationId xmlns:a16="http://schemas.microsoft.com/office/drawing/2014/main" id="{47A3C0A6-311A-6216-17A6-7C1A22390F73}"/>
              </a:ext>
            </a:extLst>
          </p:cNvPr>
          <p:cNvSpPr>
            <a:spLocks noGrp="1"/>
          </p:cNvSpPr>
          <p:nvPr>
            <p:ph type="ftr" sz="quarter" idx="11"/>
          </p:nvPr>
        </p:nvSpPr>
        <p:spPr/>
        <p:txBody>
          <a:bodyPr/>
          <a:lstStyle/>
          <a:p>
            <a:pPr>
              <a:defRPr/>
            </a:pPr>
            <a:r>
              <a:rPr lang="en-US"/>
              <a:t>Wilson Healthcare Consultants</a:t>
            </a:r>
            <a:endParaRPr lang="en-US" dirty="0"/>
          </a:p>
        </p:txBody>
      </p:sp>
      <p:pic>
        <p:nvPicPr>
          <p:cNvPr id="7" name="Content Placeholder 6">
            <a:extLst>
              <a:ext uri="{FF2B5EF4-FFF2-40B4-BE49-F238E27FC236}">
                <a16:creationId xmlns:a16="http://schemas.microsoft.com/office/drawing/2014/main" id="{F92F8906-F906-83BF-1DCF-9F6B4ABE2913}"/>
              </a:ext>
            </a:extLst>
          </p:cNvPr>
          <p:cNvPicPr>
            <a:picLocks noGrp="1" noChangeAspect="1"/>
          </p:cNvPicPr>
          <p:nvPr>
            <p:ph sz="quarter" idx="14"/>
          </p:nvPr>
        </p:nvPicPr>
        <p:blipFill>
          <a:blip r:embed="rId2"/>
          <a:stretch>
            <a:fillRect/>
          </a:stretch>
        </p:blipFill>
        <p:spPr>
          <a:xfrm>
            <a:off x="5230812" y="876300"/>
            <a:ext cx="4749800" cy="4749800"/>
          </a:xfrm>
          <a:prstGeom prst="rect">
            <a:avLst/>
          </a:prstGeom>
        </p:spPr>
      </p:pic>
      <p:sp>
        <p:nvSpPr>
          <p:cNvPr id="5" name="Date Placeholder 4">
            <a:extLst>
              <a:ext uri="{FF2B5EF4-FFF2-40B4-BE49-F238E27FC236}">
                <a16:creationId xmlns:a16="http://schemas.microsoft.com/office/drawing/2014/main" id="{48892959-F841-0CB9-29C3-E5A143BC553E}"/>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41EC54EE-CEBE-E319-BA15-D794BC5116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94735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3C7B-4A26-5EFF-E703-5FFEDB3ABC57}"/>
              </a:ext>
            </a:extLst>
          </p:cNvPr>
          <p:cNvSpPr>
            <a:spLocks noGrp="1"/>
          </p:cNvSpPr>
          <p:nvPr>
            <p:ph type="title"/>
          </p:nvPr>
        </p:nvSpPr>
        <p:spPr/>
        <p:txBody>
          <a:bodyPr>
            <a:normAutofit fontScale="90000"/>
          </a:bodyPr>
          <a:lstStyle/>
          <a:p>
            <a:r>
              <a:rPr lang="en-US" dirty="0"/>
              <a:t>Making smart choices</a:t>
            </a:r>
            <a:endParaRPr lang="en-VI" dirty="0"/>
          </a:p>
        </p:txBody>
      </p:sp>
      <p:pic>
        <p:nvPicPr>
          <p:cNvPr id="8" name="Content Placeholder 7">
            <a:extLst>
              <a:ext uri="{FF2B5EF4-FFF2-40B4-BE49-F238E27FC236}">
                <a16:creationId xmlns:a16="http://schemas.microsoft.com/office/drawing/2014/main" id="{8A7FE914-3774-A317-40D5-E88A4AF01E53}"/>
              </a:ext>
            </a:extLst>
          </p:cNvPr>
          <p:cNvPicPr>
            <a:picLocks noGrp="1" noChangeAspect="1"/>
          </p:cNvPicPr>
          <p:nvPr>
            <p:ph sz="quarter" idx="14"/>
          </p:nvPr>
        </p:nvPicPr>
        <p:blipFill rotWithShape="1">
          <a:blip r:embed="rId2"/>
          <a:srcRect t="4606" r="3089" b="19925"/>
          <a:stretch/>
        </p:blipFill>
        <p:spPr>
          <a:xfrm>
            <a:off x="1129004" y="1380931"/>
            <a:ext cx="9750490" cy="4627983"/>
          </a:xfrm>
        </p:spPr>
      </p:pic>
      <p:sp>
        <p:nvSpPr>
          <p:cNvPr id="4" name="Footer Placeholder 3">
            <a:extLst>
              <a:ext uri="{FF2B5EF4-FFF2-40B4-BE49-F238E27FC236}">
                <a16:creationId xmlns:a16="http://schemas.microsoft.com/office/drawing/2014/main" id="{79C40CEB-178B-66B9-662E-41B5FF8B2284}"/>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DA70B9A3-4A71-56E2-DE84-6443B926C39A}"/>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4B5F2472-3FCC-C794-670C-57AA4EEDE9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820578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172EF-C221-C65F-8380-FE47F10F3E06}"/>
              </a:ext>
            </a:extLst>
          </p:cNvPr>
          <p:cNvSpPr>
            <a:spLocks noGrp="1"/>
          </p:cNvSpPr>
          <p:nvPr>
            <p:ph type="title"/>
          </p:nvPr>
        </p:nvSpPr>
        <p:spPr/>
        <p:txBody>
          <a:bodyPr>
            <a:normAutofit fontScale="90000"/>
          </a:bodyPr>
          <a:lstStyle/>
          <a:p>
            <a:endParaRPr lang="en-VI"/>
          </a:p>
        </p:txBody>
      </p:sp>
      <p:pic>
        <p:nvPicPr>
          <p:cNvPr id="8" name="Content Placeholder 7">
            <a:extLst>
              <a:ext uri="{FF2B5EF4-FFF2-40B4-BE49-F238E27FC236}">
                <a16:creationId xmlns:a16="http://schemas.microsoft.com/office/drawing/2014/main" id="{26757B82-2E7B-707E-38BA-CF094DDB0393}"/>
              </a:ext>
            </a:extLst>
          </p:cNvPr>
          <p:cNvPicPr>
            <a:picLocks noGrp="1" noChangeAspect="1"/>
          </p:cNvPicPr>
          <p:nvPr>
            <p:ph sz="quarter" idx="14"/>
          </p:nvPr>
        </p:nvPicPr>
        <p:blipFill rotWithShape="1">
          <a:blip r:embed="rId2"/>
          <a:srcRect l="-1" t="7416" r="9049" b="38495"/>
          <a:stretch/>
        </p:blipFill>
        <p:spPr>
          <a:xfrm>
            <a:off x="1408922" y="1911546"/>
            <a:ext cx="9015237" cy="3453556"/>
          </a:xfrm>
        </p:spPr>
      </p:pic>
      <p:sp>
        <p:nvSpPr>
          <p:cNvPr id="4" name="Footer Placeholder 3">
            <a:extLst>
              <a:ext uri="{FF2B5EF4-FFF2-40B4-BE49-F238E27FC236}">
                <a16:creationId xmlns:a16="http://schemas.microsoft.com/office/drawing/2014/main" id="{37B5689C-B6C2-1A5C-EB4A-39B8217012A2}"/>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C6933B96-5D8E-91EF-6439-08006C16427F}"/>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80FAEE9A-A128-67C0-F026-2C7F455107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67822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sky, outdoor, mountain, tent">
            <a:extLst>
              <a:ext uri="{FF2B5EF4-FFF2-40B4-BE49-F238E27FC236}">
                <a16:creationId xmlns:a16="http://schemas.microsoft.com/office/drawing/2014/main" id="{284A1AA7-2E90-4B15-88DA-97825B64484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2" y="0"/>
            <a:ext cx="12192000" cy="6858000"/>
          </a:xfrm>
        </p:spPr>
      </p:pic>
      <p:sp>
        <p:nvSpPr>
          <p:cNvPr id="3" name="Title 2">
            <a:extLst>
              <a:ext uri="{FF2B5EF4-FFF2-40B4-BE49-F238E27FC236}">
                <a16:creationId xmlns:a16="http://schemas.microsoft.com/office/drawing/2014/main" id="{8AC7AC30-1251-40E1-9808-1FB902C4C199}"/>
              </a:ext>
            </a:extLst>
          </p:cNvPr>
          <p:cNvSpPr>
            <a:spLocks noGrp="1"/>
          </p:cNvSpPr>
          <p:nvPr>
            <p:ph type="ctrTitle"/>
          </p:nvPr>
        </p:nvSpPr>
        <p:spPr>
          <a:xfrm>
            <a:off x="1177636" y="-2"/>
            <a:ext cx="11014364" cy="4100947"/>
          </a:xfrm>
        </p:spPr>
        <p:txBody>
          <a:bodyPr>
            <a:normAutofit/>
          </a:bodyPr>
          <a:lstStyle/>
          <a:p>
            <a:r>
              <a:rPr lang="en-US" dirty="0"/>
              <a:t>The way to get</a:t>
            </a:r>
            <a:br>
              <a:rPr lang="en-US" dirty="0"/>
            </a:br>
            <a:r>
              <a:rPr lang="en-US" dirty="0"/>
              <a:t>started is to quit  talking and begin doing.</a:t>
            </a:r>
          </a:p>
        </p:txBody>
      </p:sp>
      <p:sp>
        <p:nvSpPr>
          <p:cNvPr id="4" name="Subtitle 3">
            <a:extLst>
              <a:ext uri="{FF2B5EF4-FFF2-40B4-BE49-F238E27FC236}">
                <a16:creationId xmlns:a16="http://schemas.microsoft.com/office/drawing/2014/main" id="{4154B60C-7CE6-4829-87C0-7B4B3E16851E}"/>
              </a:ext>
            </a:extLst>
          </p:cNvPr>
          <p:cNvSpPr>
            <a:spLocks noGrp="1"/>
          </p:cNvSpPr>
          <p:nvPr>
            <p:ph type="subTitle" idx="1"/>
          </p:nvPr>
        </p:nvSpPr>
        <p:spPr>
          <a:xfrm>
            <a:off x="3241963" y="4089656"/>
            <a:ext cx="8950035" cy="2796566"/>
          </a:xfrm>
        </p:spPr>
        <p:txBody>
          <a:bodyPr>
            <a:normAutofit/>
          </a:bodyPr>
          <a:lstStyle/>
          <a:p>
            <a:r>
              <a:rPr lang="en-US" dirty="0"/>
              <a:t>Walt Disney</a:t>
            </a:r>
          </a:p>
        </p:txBody>
      </p:sp>
      <p:sp>
        <p:nvSpPr>
          <p:cNvPr id="27" name="Footer Placeholder 26">
            <a:extLst>
              <a:ext uri="{FF2B5EF4-FFF2-40B4-BE49-F238E27FC236}">
                <a16:creationId xmlns:a16="http://schemas.microsoft.com/office/drawing/2014/main" id="{292399BD-BD2E-4306-802E-64A79BA9774A}"/>
              </a:ext>
            </a:extLst>
          </p:cNvPr>
          <p:cNvSpPr>
            <a:spLocks noGrp="1"/>
          </p:cNvSpPr>
          <p:nvPr>
            <p:ph type="ftr" sz="quarter" idx="11"/>
          </p:nvPr>
        </p:nvSpPr>
        <p:spPr>
          <a:xfrm>
            <a:off x="201168" y="6356350"/>
            <a:ext cx="4837176" cy="365125"/>
          </a:xfrm>
        </p:spPr>
        <p:txBody>
          <a:bodyPr/>
          <a:lstStyle/>
          <a:p>
            <a:pPr lvl="0"/>
            <a:r>
              <a:rPr lang="en-US" noProof="0"/>
              <a:t>Wilson Healthcare Consultants</a:t>
            </a:r>
            <a:endParaRPr lang="en-US" noProof="0" dirty="0"/>
          </a:p>
        </p:txBody>
      </p:sp>
      <p:sp>
        <p:nvSpPr>
          <p:cNvPr id="26" name="Date Placeholder 25">
            <a:extLst>
              <a:ext uri="{FF2B5EF4-FFF2-40B4-BE49-F238E27FC236}">
                <a16:creationId xmlns:a16="http://schemas.microsoft.com/office/drawing/2014/main" id="{A98E8EB0-8988-42CF-80D1-7A2AB7D1F8AF}"/>
              </a:ext>
            </a:extLst>
          </p:cNvPr>
          <p:cNvSpPr>
            <a:spLocks noGrp="1"/>
          </p:cNvSpPr>
          <p:nvPr>
            <p:ph type="dt" sz="half" idx="10"/>
          </p:nvPr>
        </p:nvSpPr>
        <p:spPr>
          <a:xfrm>
            <a:off x="7013448" y="6355080"/>
            <a:ext cx="4352544" cy="365125"/>
          </a:xfrm>
        </p:spPr>
        <p:txBody>
          <a:bodyPr/>
          <a:lstStyle/>
          <a:p>
            <a:pPr lvl="0"/>
            <a:r>
              <a:rPr lang="en-VI" noProof="0"/>
              <a:t>2023</a:t>
            </a:r>
            <a:endParaRPr lang="en-US" noProof="0" dirty="0"/>
          </a:p>
        </p:txBody>
      </p:sp>
      <p:sp>
        <p:nvSpPr>
          <p:cNvPr id="28" name="Slide Number Placeholder 27">
            <a:extLst>
              <a:ext uri="{FF2B5EF4-FFF2-40B4-BE49-F238E27FC236}">
                <a16:creationId xmlns:a16="http://schemas.microsoft.com/office/drawing/2014/main" id="{F3FAC0BD-E5E7-4E36-B85D-0C1D0408A115}"/>
              </a:ext>
            </a:extLst>
          </p:cNvPr>
          <p:cNvSpPr>
            <a:spLocks noGrp="1"/>
          </p:cNvSpPr>
          <p:nvPr>
            <p:ph type="sldNum" sz="quarter" idx="12"/>
          </p:nvPr>
        </p:nvSpPr>
        <p:spPr>
          <a:xfrm>
            <a:off x="11365992" y="6356350"/>
            <a:ext cx="630936" cy="365125"/>
          </a:xfrm>
        </p:spPr>
        <p:txBody>
          <a:bodyPr/>
          <a:lstStyle/>
          <a:p>
            <a:pPr lvl="0"/>
            <a:fld id="{CD6D940D-6D44-4DF9-9322-B4B11F7EDCD0}" type="slidenum">
              <a:rPr lang="en-US" noProof="0" smtClean="0"/>
              <a:pPr lvl="0"/>
              <a:t>25</a:t>
            </a:fld>
            <a:endParaRPr lang="en-US" noProof="0" dirty="0"/>
          </a:p>
        </p:txBody>
      </p:sp>
    </p:spTree>
    <p:extLst>
      <p:ext uri="{BB962C8B-B14F-4D97-AF65-F5344CB8AC3E}">
        <p14:creationId xmlns:p14="http://schemas.microsoft.com/office/powerpoint/2010/main" val="3386475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FAF9D845-1D7D-4A88-86ED-B45A77144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34F2A62-CB96-44B7-9829-3BEA927D5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8" name="Title 7">
            <a:extLst>
              <a:ext uri="{FF2B5EF4-FFF2-40B4-BE49-F238E27FC236}">
                <a16:creationId xmlns:a16="http://schemas.microsoft.com/office/drawing/2014/main" id="{F236F02A-5945-9371-375C-F2FA61543F41}"/>
              </a:ext>
            </a:extLst>
          </p:cNvPr>
          <p:cNvSpPr>
            <a:spLocks noGrp="1"/>
          </p:cNvSpPr>
          <p:nvPr>
            <p:ph type="title"/>
          </p:nvPr>
        </p:nvSpPr>
        <p:spPr>
          <a:xfrm>
            <a:off x="649045" y="788595"/>
            <a:ext cx="4014395" cy="3525220"/>
          </a:xfrm>
        </p:spPr>
        <p:txBody>
          <a:bodyPr vert="horz" lIns="91440" tIns="45720" rIns="91440" bIns="45720" rtlCol="0" anchor="t">
            <a:normAutofit/>
          </a:bodyPr>
          <a:lstStyle/>
          <a:p>
            <a:pPr>
              <a:lnSpc>
                <a:spcPct val="90000"/>
              </a:lnSpc>
            </a:pPr>
            <a:r>
              <a:rPr lang="en-US" sz="5400" spc="-40" dirty="0">
                <a:solidFill>
                  <a:srgbClr val="FFFFFF"/>
                </a:solidFill>
              </a:rPr>
              <a:t>Is there a quick fix?</a:t>
            </a:r>
          </a:p>
        </p:txBody>
      </p:sp>
      <p:pic>
        <p:nvPicPr>
          <p:cNvPr id="10" name="Content Placeholder 9">
            <a:extLst>
              <a:ext uri="{FF2B5EF4-FFF2-40B4-BE49-F238E27FC236}">
                <a16:creationId xmlns:a16="http://schemas.microsoft.com/office/drawing/2014/main" id="{129CE226-9792-1FD4-6F3E-AF2666408E7D}"/>
              </a:ext>
            </a:extLst>
          </p:cNvPr>
          <p:cNvPicPr>
            <a:picLocks noGrp="1" noChangeAspect="1"/>
          </p:cNvPicPr>
          <p:nvPr>
            <p:ph sz="quarter" idx="14"/>
          </p:nvPr>
        </p:nvPicPr>
        <p:blipFill>
          <a:blip r:embed="rId2"/>
          <a:stretch>
            <a:fillRect/>
          </a:stretch>
        </p:blipFill>
        <p:spPr>
          <a:xfrm>
            <a:off x="5716080" y="431800"/>
            <a:ext cx="5901098" cy="5874871"/>
          </a:xfrm>
          <a:prstGeom prst="rect">
            <a:avLst/>
          </a:prstGeom>
        </p:spPr>
      </p:pic>
      <p:sp>
        <p:nvSpPr>
          <p:cNvPr id="5" name="Footer Placeholder 4">
            <a:extLst>
              <a:ext uri="{FF2B5EF4-FFF2-40B4-BE49-F238E27FC236}">
                <a16:creationId xmlns:a16="http://schemas.microsoft.com/office/drawing/2014/main" id="{5D5059A0-0888-5FF5-1BBF-7324D84E40E4}"/>
              </a:ext>
            </a:extLst>
          </p:cNvPr>
          <p:cNvSpPr>
            <a:spLocks noGrp="1"/>
          </p:cNvSpPr>
          <p:nvPr>
            <p:ph type="ftr" sz="quarter" idx="11"/>
          </p:nvPr>
        </p:nvSpPr>
        <p:spPr>
          <a:xfrm>
            <a:off x="328108" y="6356350"/>
            <a:ext cx="4609652" cy="365125"/>
          </a:xfrm>
        </p:spPr>
        <p:txBody>
          <a:bodyPr vert="horz" lIns="91440" tIns="45720" rIns="91440" bIns="45720" rtlCol="0" anchor="ctr">
            <a:normAutofit/>
          </a:bodyPr>
          <a:lstStyle/>
          <a:p>
            <a:pPr>
              <a:spcAft>
                <a:spcPts val="600"/>
              </a:spcAft>
              <a:defRPr/>
            </a:pPr>
            <a:r>
              <a:rPr lang="en-US" kern="1200">
                <a:solidFill>
                  <a:srgbClr val="FFFFFF"/>
                </a:solidFill>
                <a:effectLst>
                  <a:outerShdw blurRad="38100" dist="38100" dir="2700000" algn="tl">
                    <a:srgbClr val="000000">
                      <a:alpha val="43137"/>
                    </a:srgbClr>
                  </a:outerShdw>
                </a:effectLst>
                <a:latin typeface="+mn-lt"/>
                <a:ea typeface="+mn-ea"/>
                <a:cs typeface="+mn-cs"/>
              </a:rPr>
              <a:t>Wilson Healthcare Consultants</a:t>
            </a:r>
          </a:p>
        </p:txBody>
      </p:sp>
      <p:sp>
        <p:nvSpPr>
          <p:cNvPr id="6" name="Date Placeholder 5">
            <a:extLst>
              <a:ext uri="{FF2B5EF4-FFF2-40B4-BE49-F238E27FC236}">
                <a16:creationId xmlns:a16="http://schemas.microsoft.com/office/drawing/2014/main" id="{FCD56C7F-439A-5931-3390-CA1C314031D4}"/>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VI">
                <a:effectLst>
                  <a:outerShdw blurRad="38100" dist="38100" dir="2700000" algn="tl">
                    <a:srgbClr val="000000">
                      <a:alpha val="43137"/>
                    </a:srgbClr>
                  </a:outerShdw>
                </a:effectLst>
              </a:rPr>
              <a:t>2023</a:t>
            </a:r>
            <a:endParaRPr lang="en-US">
              <a:effectLst>
                <a:outerShdw blurRad="38100" dist="38100" dir="2700000" algn="tl">
                  <a:srgbClr val="000000">
                    <a:alpha val="43137"/>
                  </a:srgbClr>
                </a:outerShdw>
              </a:effectLst>
            </a:endParaRPr>
          </a:p>
        </p:txBody>
      </p:sp>
      <p:sp>
        <p:nvSpPr>
          <p:cNvPr id="7" name="Slide Number Placeholder 6">
            <a:extLst>
              <a:ext uri="{FF2B5EF4-FFF2-40B4-BE49-F238E27FC236}">
                <a16:creationId xmlns:a16="http://schemas.microsoft.com/office/drawing/2014/main" id="{ADD5F461-396C-13DB-80A1-0EE4064152E5}"/>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CD6D940D-6D44-4DF9-9322-B4B11F7EDCD0}" type="slidenum">
              <a:rPr lang="en-US" smtClean="0">
                <a:effectLst>
                  <a:outerShdw blurRad="38100" dist="38100" dir="2700000" algn="tl">
                    <a:srgbClr val="000000">
                      <a:alpha val="43137"/>
                    </a:srgbClr>
                  </a:outerShdw>
                </a:effectLst>
              </a:rPr>
              <a:pPr>
                <a:spcAft>
                  <a:spcPts val="600"/>
                </a:spcAft>
                <a:defRPr/>
              </a:pPr>
              <a:t>26</a:t>
            </a:fld>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58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8A48-2652-83A9-B96E-D9BDEAD9D3FD}"/>
              </a:ext>
            </a:extLst>
          </p:cNvPr>
          <p:cNvSpPr>
            <a:spLocks noGrp="1"/>
          </p:cNvSpPr>
          <p:nvPr>
            <p:ph type="title"/>
          </p:nvPr>
        </p:nvSpPr>
        <p:spPr/>
        <p:txBody>
          <a:bodyPr>
            <a:normAutofit fontScale="90000"/>
          </a:bodyPr>
          <a:lstStyle/>
          <a:p>
            <a:r>
              <a:rPr lang="en-US" dirty="0"/>
              <a:t>New medications for weight loss</a:t>
            </a:r>
            <a:endParaRPr lang="en-VI" dirty="0"/>
          </a:p>
        </p:txBody>
      </p:sp>
      <p:pic>
        <p:nvPicPr>
          <p:cNvPr id="7" name="Content Placeholder 6">
            <a:extLst>
              <a:ext uri="{FF2B5EF4-FFF2-40B4-BE49-F238E27FC236}">
                <a16:creationId xmlns:a16="http://schemas.microsoft.com/office/drawing/2014/main" id="{A0AF77D1-5735-B4D6-B3CE-12373FBB1536}"/>
              </a:ext>
            </a:extLst>
          </p:cNvPr>
          <p:cNvPicPr>
            <a:picLocks noGrp="1" noChangeAspect="1"/>
          </p:cNvPicPr>
          <p:nvPr>
            <p:ph sz="quarter" idx="14"/>
          </p:nvPr>
        </p:nvPicPr>
        <p:blipFill>
          <a:blip r:embed="rId2"/>
          <a:stretch>
            <a:fillRect/>
          </a:stretch>
        </p:blipFill>
        <p:spPr>
          <a:xfrm>
            <a:off x="2528596" y="1560512"/>
            <a:ext cx="7109925" cy="4793297"/>
          </a:xfrm>
          <a:prstGeom prst="rect">
            <a:avLst/>
          </a:prstGeom>
        </p:spPr>
      </p:pic>
      <p:sp>
        <p:nvSpPr>
          <p:cNvPr id="4" name="Footer Placeholder 3">
            <a:extLst>
              <a:ext uri="{FF2B5EF4-FFF2-40B4-BE49-F238E27FC236}">
                <a16:creationId xmlns:a16="http://schemas.microsoft.com/office/drawing/2014/main" id="{9B7A5D53-88C7-8862-593E-F5ABDA6E85C9}"/>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307A1BDA-48A2-1EF4-A94A-ACE548A25493}"/>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175B58A6-3AA1-2DF4-C32D-27955B5F75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844431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7879-17F4-D2BB-D617-D25D352BB400}"/>
              </a:ext>
            </a:extLst>
          </p:cNvPr>
          <p:cNvSpPr>
            <a:spLocks noGrp="1"/>
          </p:cNvSpPr>
          <p:nvPr>
            <p:ph type="title"/>
          </p:nvPr>
        </p:nvSpPr>
        <p:spPr/>
        <p:txBody>
          <a:bodyPr>
            <a:normAutofit fontScale="90000"/>
          </a:bodyPr>
          <a:lstStyle/>
          <a:p>
            <a:r>
              <a:rPr lang="en-US" dirty="0"/>
              <a:t>Not so fast, there are requirements </a:t>
            </a:r>
            <a:endParaRPr lang="en-VI" dirty="0"/>
          </a:p>
        </p:txBody>
      </p:sp>
      <p:pic>
        <p:nvPicPr>
          <p:cNvPr id="7" name="Content Placeholder 6">
            <a:extLst>
              <a:ext uri="{FF2B5EF4-FFF2-40B4-BE49-F238E27FC236}">
                <a16:creationId xmlns:a16="http://schemas.microsoft.com/office/drawing/2014/main" id="{DD10FE3F-785D-4088-96A6-F40F18A6812A}"/>
              </a:ext>
            </a:extLst>
          </p:cNvPr>
          <p:cNvPicPr>
            <a:picLocks noGrp="1" noChangeAspect="1"/>
          </p:cNvPicPr>
          <p:nvPr>
            <p:ph sz="quarter" idx="14"/>
          </p:nvPr>
        </p:nvPicPr>
        <p:blipFill>
          <a:blip r:embed="rId2"/>
          <a:stretch>
            <a:fillRect/>
          </a:stretch>
        </p:blipFill>
        <p:spPr>
          <a:xfrm>
            <a:off x="1334278" y="1614197"/>
            <a:ext cx="8453533" cy="4665306"/>
          </a:xfrm>
          <a:prstGeom prst="rect">
            <a:avLst/>
          </a:prstGeom>
        </p:spPr>
      </p:pic>
      <p:sp>
        <p:nvSpPr>
          <p:cNvPr id="4" name="Footer Placeholder 3">
            <a:extLst>
              <a:ext uri="{FF2B5EF4-FFF2-40B4-BE49-F238E27FC236}">
                <a16:creationId xmlns:a16="http://schemas.microsoft.com/office/drawing/2014/main" id="{21AEAD59-2D8E-780E-65EC-C1A5588B524E}"/>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81ADA42D-0B57-5FB3-F953-AEF977C5DE33}"/>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3F13AF21-B3A6-0513-0C5E-2477505822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534410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69E3417-C771-4F3C-B4DD-356263496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580DD05-39CD-4456-866A-CD4ADCD8F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F9F17E-CFD9-45C5-E5D4-E59E29796A45}"/>
              </a:ext>
            </a:extLst>
          </p:cNvPr>
          <p:cNvSpPr>
            <a:spLocks noGrp="1"/>
          </p:cNvSpPr>
          <p:nvPr>
            <p:ph type="title"/>
          </p:nvPr>
        </p:nvSpPr>
        <p:spPr>
          <a:xfrm>
            <a:off x="430619" y="801445"/>
            <a:ext cx="2312582" cy="5255111"/>
          </a:xfrm>
        </p:spPr>
        <p:txBody>
          <a:bodyPr vert="horz" lIns="91440" tIns="45720" rIns="91440" bIns="45720" rtlCol="0" anchor="t">
            <a:normAutofit/>
          </a:bodyPr>
          <a:lstStyle/>
          <a:p>
            <a:pPr>
              <a:lnSpc>
                <a:spcPct val="90000"/>
              </a:lnSpc>
            </a:pPr>
            <a:r>
              <a:rPr lang="en-US" sz="2800" spc="-40" dirty="0">
                <a:solidFill>
                  <a:srgbClr val="FFFFFF"/>
                </a:solidFill>
              </a:rPr>
              <a:t>I could go on and on about Obesity but…</a:t>
            </a:r>
          </a:p>
        </p:txBody>
      </p:sp>
      <p:pic>
        <p:nvPicPr>
          <p:cNvPr id="7" name="Content Placeholder 6">
            <a:extLst>
              <a:ext uri="{FF2B5EF4-FFF2-40B4-BE49-F238E27FC236}">
                <a16:creationId xmlns:a16="http://schemas.microsoft.com/office/drawing/2014/main" id="{EE727960-7B56-0E55-038A-B8687EA52C3E}"/>
              </a:ext>
            </a:extLst>
          </p:cNvPr>
          <p:cNvPicPr>
            <a:picLocks noChangeAspect="1"/>
          </p:cNvPicPr>
          <p:nvPr/>
        </p:nvPicPr>
        <p:blipFill rotWithShape="1">
          <a:blip r:embed="rId2"/>
          <a:srcRect b="10714"/>
          <a:stretch/>
        </p:blipFill>
        <p:spPr>
          <a:xfrm>
            <a:off x="3040641" y="10"/>
            <a:ext cx="9144000" cy="4571990"/>
          </a:xfrm>
          <a:prstGeom prst="rect">
            <a:avLst/>
          </a:prstGeom>
        </p:spPr>
      </p:pic>
      <p:sp>
        <p:nvSpPr>
          <p:cNvPr id="11" name="Content Placeholder 10">
            <a:extLst>
              <a:ext uri="{FF2B5EF4-FFF2-40B4-BE49-F238E27FC236}">
                <a16:creationId xmlns:a16="http://schemas.microsoft.com/office/drawing/2014/main" id="{294797DE-EBC1-D91A-1EE2-96420ACF05D5}"/>
              </a:ext>
            </a:extLst>
          </p:cNvPr>
          <p:cNvSpPr>
            <a:spLocks noGrp="1"/>
          </p:cNvSpPr>
          <p:nvPr>
            <p:ph sz="quarter" idx="14"/>
          </p:nvPr>
        </p:nvSpPr>
        <p:spPr>
          <a:xfrm>
            <a:off x="3595396" y="4964654"/>
            <a:ext cx="7796951" cy="1255171"/>
          </a:xfrm>
        </p:spPr>
        <p:txBody>
          <a:bodyPr vert="horz" lIns="91440" tIns="45720" rIns="91440" bIns="45720" rtlCol="0">
            <a:normAutofit/>
          </a:bodyPr>
          <a:lstStyle/>
          <a:p>
            <a:endParaRPr lang="en-US"/>
          </a:p>
        </p:txBody>
      </p:sp>
      <p:sp>
        <p:nvSpPr>
          <p:cNvPr id="4" name="Footer Placeholder 3">
            <a:extLst>
              <a:ext uri="{FF2B5EF4-FFF2-40B4-BE49-F238E27FC236}">
                <a16:creationId xmlns:a16="http://schemas.microsoft.com/office/drawing/2014/main" id="{83ECDE45-14A5-C469-B909-A22069318B27}"/>
              </a:ext>
            </a:extLst>
          </p:cNvPr>
          <p:cNvSpPr>
            <a:spLocks noGrp="1"/>
          </p:cNvSpPr>
          <p:nvPr>
            <p:ph type="ftr" sz="quarter" idx="11"/>
          </p:nvPr>
        </p:nvSpPr>
        <p:spPr>
          <a:xfrm>
            <a:off x="201168" y="6356350"/>
            <a:ext cx="2689266"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Wilson Healthcare Consultants</a:t>
            </a:r>
          </a:p>
        </p:txBody>
      </p:sp>
      <p:sp>
        <p:nvSpPr>
          <p:cNvPr id="5" name="Date Placeholder 4">
            <a:extLst>
              <a:ext uri="{FF2B5EF4-FFF2-40B4-BE49-F238E27FC236}">
                <a16:creationId xmlns:a16="http://schemas.microsoft.com/office/drawing/2014/main" id="{0F119F96-4598-DA21-457F-941AD57EB958}"/>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a:t>2023</a:t>
            </a:r>
          </a:p>
        </p:txBody>
      </p:sp>
      <p:sp>
        <p:nvSpPr>
          <p:cNvPr id="6" name="Slide Number Placeholder 5">
            <a:extLst>
              <a:ext uri="{FF2B5EF4-FFF2-40B4-BE49-F238E27FC236}">
                <a16:creationId xmlns:a16="http://schemas.microsoft.com/office/drawing/2014/main" id="{045759EE-C033-E29B-47F9-2024CDB46D2D}"/>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29</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101561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532264" y="776941"/>
            <a:ext cx="3209008" cy="5166659"/>
          </a:xfrm>
        </p:spPr>
        <p:txBody>
          <a:bodyPr/>
          <a:lstStyle/>
          <a:p>
            <a:r>
              <a:rPr lang="en-US" dirty="0"/>
              <a:t>Hot Topics </a:t>
            </a:r>
            <a:br>
              <a:rPr lang="en-US" dirty="0"/>
            </a:br>
            <a:r>
              <a:rPr lang="en-US" dirty="0"/>
              <a:t>in Medicine</a:t>
            </a:r>
          </a:p>
        </p:txBody>
      </p:sp>
      <p:sp>
        <p:nvSpPr>
          <p:cNvPr id="20" name="Footer Placeholder 19">
            <a:extLst>
              <a:ext uri="{FF2B5EF4-FFF2-40B4-BE49-F238E27FC236}">
                <a16:creationId xmlns:a16="http://schemas.microsoft.com/office/drawing/2014/main" id="{6DB8AAF6-0D0C-4F4F-A10E-6A66E4A7BEC3}"/>
              </a:ext>
            </a:extLst>
          </p:cNvPr>
          <p:cNvSpPr>
            <a:spLocks noGrp="1"/>
          </p:cNvSpPr>
          <p:nvPr>
            <p:ph type="ftr" sz="quarter" idx="11"/>
          </p:nvPr>
        </p:nvSpPr>
        <p:spPr>
          <a:xfrm>
            <a:off x="199277" y="6356350"/>
            <a:ext cx="3749040" cy="365125"/>
          </a:xfrm>
        </p:spPr>
        <p:txBody>
          <a:bodyPr/>
          <a:lstStyle/>
          <a:p>
            <a:r>
              <a:rPr lang="en-US"/>
              <a:t>Wilson Healthcare Consultants</a:t>
            </a:r>
            <a:endParaRPr lang="en-US" dirty="0"/>
          </a:p>
        </p:txBody>
      </p:sp>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864100" y="3841750"/>
            <a:ext cx="6599238" cy="2296083"/>
          </a:xfrm>
        </p:spPr>
        <p:txBody>
          <a:bodyPr>
            <a:normAutofit/>
          </a:bodyPr>
          <a:lstStyle/>
          <a:p>
            <a:r>
              <a:rPr lang="en-US" dirty="0"/>
              <a:t>Obesity and Weight loss</a:t>
            </a:r>
          </a:p>
          <a:p>
            <a:r>
              <a:rPr lang="en-US" dirty="0"/>
              <a:t>Sexual wellness</a:t>
            </a:r>
          </a:p>
        </p:txBody>
      </p:sp>
      <p:sp>
        <p:nvSpPr>
          <p:cNvPr id="19" name="Date Placeholder 18">
            <a:extLst>
              <a:ext uri="{FF2B5EF4-FFF2-40B4-BE49-F238E27FC236}">
                <a16:creationId xmlns:a16="http://schemas.microsoft.com/office/drawing/2014/main" id="{CE93697D-BFA2-4D84-A860-BA620414419D}"/>
              </a:ext>
            </a:extLst>
          </p:cNvPr>
          <p:cNvSpPr>
            <a:spLocks noGrp="1"/>
          </p:cNvSpPr>
          <p:nvPr>
            <p:ph type="dt" sz="half" idx="10"/>
          </p:nvPr>
        </p:nvSpPr>
        <p:spPr>
          <a:xfrm>
            <a:off x="7013448" y="6355080"/>
            <a:ext cx="4352544" cy="365125"/>
          </a:xfrm>
        </p:spPr>
        <p:txBody>
          <a:bodyPr/>
          <a:lstStyle/>
          <a:p>
            <a:pPr lvl="0"/>
            <a:r>
              <a:rPr lang="en-VI" noProof="0"/>
              <a:t>2023</a:t>
            </a:r>
            <a:endParaRPr lang="en-US" noProof="0" dirty="0"/>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3</a:t>
            </a:fld>
            <a:endParaRPr lang="en-US" noProof="0" dirty="0"/>
          </a:p>
        </p:txBody>
      </p:sp>
      <p:pic>
        <p:nvPicPr>
          <p:cNvPr id="3074" name="Picture 2" descr="Weight Loss Timing: Can Obesity Become Irreversible?">
            <a:extLst>
              <a:ext uri="{FF2B5EF4-FFF2-40B4-BE49-F238E27FC236}">
                <a16:creationId xmlns:a16="http://schemas.microsoft.com/office/drawing/2014/main" id="{E175933B-7200-7A02-E302-DE34C0995163}"/>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11505" b="11505"/>
          <a:stretch>
            <a:fillRect/>
          </a:stretch>
        </p:blipFill>
        <p:spPr bwMode="auto">
          <a:xfrm>
            <a:off x="4125119" y="0"/>
            <a:ext cx="40386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S. Sexual Wellness Market Size, Growth, Forecast Report">
            <a:extLst>
              <a:ext uri="{FF2B5EF4-FFF2-40B4-BE49-F238E27FC236}">
                <a16:creationId xmlns:a16="http://schemas.microsoft.com/office/drawing/2014/main" id="{DF1936EF-2B5A-876D-1CDC-694F3E0B5D79}"/>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t="14001" b="1400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w The UK Medical Aesthetics Market Is Evolving — Rare: Group">
            <a:extLst>
              <a:ext uri="{FF2B5EF4-FFF2-40B4-BE49-F238E27FC236}">
                <a16:creationId xmlns:a16="http://schemas.microsoft.com/office/drawing/2014/main" id="{A7C0EB25-D670-C782-25C1-64CB76BE72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9720" y="3753091"/>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347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8FA0994-90D4-4E81-80B0-00014DDB6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FC57EC3-C5D7-417B-9930-FB3C9FE3F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5BC933-489D-DFB9-43A8-A756446C8507}"/>
              </a:ext>
            </a:extLst>
          </p:cNvPr>
          <p:cNvSpPr>
            <a:spLocks noGrp="1"/>
          </p:cNvSpPr>
          <p:nvPr>
            <p:ph type="title"/>
          </p:nvPr>
        </p:nvSpPr>
        <p:spPr>
          <a:xfrm>
            <a:off x="386080" y="812800"/>
            <a:ext cx="2245360" cy="3721100"/>
          </a:xfrm>
        </p:spPr>
        <p:txBody>
          <a:bodyPr vert="horz" lIns="91440" tIns="45720" rIns="91440" bIns="45720" rtlCol="0" anchor="t">
            <a:normAutofit/>
          </a:bodyPr>
          <a:lstStyle/>
          <a:p>
            <a:pPr>
              <a:lnSpc>
                <a:spcPct val="90000"/>
              </a:lnSpc>
            </a:pPr>
            <a:r>
              <a:rPr lang="en-US" sz="2800" spc="-40" dirty="0">
                <a:solidFill>
                  <a:srgbClr val="FFFFFF"/>
                </a:solidFill>
              </a:rPr>
              <a:t>Often googled but rarely talked about by your doctor</a:t>
            </a:r>
          </a:p>
        </p:txBody>
      </p:sp>
      <p:pic>
        <p:nvPicPr>
          <p:cNvPr id="7" name="Content Placeholder 6">
            <a:extLst>
              <a:ext uri="{FF2B5EF4-FFF2-40B4-BE49-F238E27FC236}">
                <a16:creationId xmlns:a16="http://schemas.microsoft.com/office/drawing/2014/main" id="{47AE2008-B687-0A48-779E-C97D87903EB2}"/>
              </a:ext>
            </a:extLst>
          </p:cNvPr>
          <p:cNvPicPr>
            <a:picLocks noChangeAspect="1"/>
          </p:cNvPicPr>
          <p:nvPr/>
        </p:nvPicPr>
        <p:blipFill>
          <a:blip r:embed="rId2"/>
          <a:stretch>
            <a:fillRect/>
          </a:stretch>
        </p:blipFill>
        <p:spPr>
          <a:xfrm>
            <a:off x="4980517" y="525039"/>
            <a:ext cx="5228166" cy="3217333"/>
          </a:xfrm>
          <a:prstGeom prst="rect">
            <a:avLst/>
          </a:prstGeom>
        </p:spPr>
      </p:pic>
      <p:sp>
        <p:nvSpPr>
          <p:cNvPr id="11" name="Content Placeholder 10">
            <a:extLst>
              <a:ext uri="{FF2B5EF4-FFF2-40B4-BE49-F238E27FC236}">
                <a16:creationId xmlns:a16="http://schemas.microsoft.com/office/drawing/2014/main" id="{2C46BBD9-68D9-6274-2399-0626AE2381D3}"/>
              </a:ext>
            </a:extLst>
          </p:cNvPr>
          <p:cNvSpPr>
            <a:spLocks noGrp="1"/>
          </p:cNvSpPr>
          <p:nvPr>
            <p:ph sz="quarter" idx="14"/>
          </p:nvPr>
        </p:nvSpPr>
        <p:spPr>
          <a:xfrm>
            <a:off x="3759200" y="3972560"/>
            <a:ext cx="7670800" cy="2204402"/>
          </a:xfrm>
        </p:spPr>
        <p:txBody>
          <a:bodyPr vert="horz" lIns="91440" tIns="45720" rIns="91440" bIns="45720" rtlCol="0">
            <a:normAutofit/>
          </a:bodyPr>
          <a:lstStyle/>
          <a:p>
            <a:endParaRPr lang="en-US" dirty="0"/>
          </a:p>
        </p:txBody>
      </p:sp>
      <p:sp>
        <p:nvSpPr>
          <p:cNvPr id="4" name="Footer Placeholder 3">
            <a:extLst>
              <a:ext uri="{FF2B5EF4-FFF2-40B4-BE49-F238E27FC236}">
                <a16:creationId xmlns:a16="http://schemas.microsoft.com/office/drawing/2014/main" id="{5C9EF27A-E5A4-9369-66C7-55D71E4FF90D}"/>
              </a:ext>
            </a:extLst>
          </p:cNvPr>
          <p:cNvSpPr>
            <a:spLocks noGrp="1"/>
          </p:cNvSpPr>
          <p:nvPr>
            <p:ph type="ftr" sz="quarter" idx="11"/>
          </p:nvPr>
        </p:nvSpPr>
        <p:spPr>
          <a:xfrm>
            <a:off x="199277" y="6356350"/>
            <a:ext cx="2787763"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Wilson Healthcare Consultants</a:t>
            </a:r>
          </a:p>
        </p:txBody>
      </p:sp>
      <p:sp>
        <p:nvSpPr>
          <p:cNvPr id="5" name="Date Placeholder 4">
            <a:extLst>
              <a:ext uri="{FF2B5EF4-FFF2-40B4-BE49-F238E27FC236}">
                <a16:creationId xmlns:a16="http://schemas.microsoft.com/office/drawing/2014/main" id="{4CA60B97-F32F-CE9D-85AA-DD971D83AB86}"/>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a:t>2023</a:t>
            </a:r>
          </a:p>
        </p:txBody>
      </p:sp>
      <p:sp>
        <p:nvSpPr>
          <p:cNvPr id="6" name="Slide Number Placeholder 5">
            <a:extLst>
              <a:ext uri="{FF2B5EF4-FFF2-40B4-BE49-F238E27FC236}">
                <a16:creationId xmlns:a16="http://schemas.microsoft.com/office/drawing/2014/main" id="{BDB22489-913E-5955-3C8F-5CCDC9CF66F8}"/>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30</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2801629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3CA3-1927-40B8-1633-F33405155D9C}"/>
              </a:ext>
            </a:extLst>
          </p:cNvPr>
          <p:cNvSpPr>
            <a:spLocks noGrp="1"/>
          </p:cNvSpPr>
          <p:nvPr>
            <p:ph type="title"/>
          </p:nvPr>
        </p:nvSpPr>
        <p:spPr/>
        <p:txBody>
          <a:bodyPr>
            <a:normAutofit fontScale="90000"/>
          </a:bodyPr>
          <a:lstStyle/>
          <a:p>
            <a:r>
              <a:rPr lang="en-US" dirty="0"/>
              <a:t>Sexual wellness: Benefits of sex </a:t>
            </a:r>
            <a:endParaRPr lang="en-VI" dirty="0"/>
          </a:p>
        </p:txBody>
      </p:sp>
      <p:sp>
        <p:nvSpPr>
          <p:cNvPr id="3" name="Text Placeholder 2">
            <a:extLst>
              <a:ext uri="{FF2B5EF4-FFF2-40B4-BE49-F238E27FC236}">
                <a16:creationId xmlns:a16="http://schemas.microsoft.com/office/drawing/2014/main" id="{DDB0F321-DF45-DD1F-7D2D-F834B94B353D}"/>
              </a:ext>
            </a:extLst>
          </p:cNvPr>
          <p:cNvSpPr>
            <a:spLocks noGrp="1"/>
          </p:cNvSpPr>
          <p:nvPr>
            <p:ph type="body" sz="quarter" idx="14"/>
          </p:nvPr>
        </p:nvSpPr>
        <p:spPr/>
        <p:txBody>
          <a:bodyPr/>
          <a:lstStyle/>
          <a:p>
            <a:r>
              <a:rPr lang="en-US" dirty="0"/>
              <a:t>Physical</a:t>
            </a:r>
            <a:endParaRPr lang="en-VI" dirty="0"/>
          </a:p>
        </p:txBody>
      </p:sp>
      <p:sp>
        <p:nvSpPr>
          <p:cNvPr id="4" name="Text Placeholder 3">
            <a:extLst>
              <a:ext uri="{FF2B5EF4-FFF2-40B4-BE49-F238E27FC236}">
                <a16:creationId xmlns:a16="http://schemas.microsoft.com/office/drawing/2014/main" id="{3FA6C4BB-1D3C-297F-3CFB-84BBAC3BA0F9}"/>
              </a:ext>
            </a:extLst>
          </p:cNvPr>
          <p:cNvSpPr>
            <a:spLocks noGrp="1"/>
          </p:cNvSpPr>
          <p:nvPr>
            <p:ph type="body" sz="quarter" idx="19"/>
          </p:nvPr>
        </p:nvSpPr>
        <p:spPr/>
        <p:txBody>
          <a:bodyPr>
            <a:normAutofit/>
          </a:bodyPr>
          <a:lstStyle/>
          <a:p>
            <a:pPr algn="l">
              <a:buFont typeface="Arial" panose="020B0604020202020204" pitchFamily="34" charset="0"/>
              <a:buChar char="•"/>
            </a:pPr>
            <a:r>
              <a:rPr lang="en-US" b="0" i="0" dirty="0">
                <a:solidFill>
                  <a:srgbClr val="444444"/>
                </a:solidFill>
                <a:effectLst/>
                <a:latin typeface="Source Sans Pro" panose="020B0503030403020204" pitchFamily="34" charset="0"/>
              </a:rPr>
              <a:t>Counts as Exercise</a:t>
            </a:r>
          </a:p>
          <a:p>
            <a:pPr algn="l">
              <a:buFont typeface="Arial" panose="020B0604020202020204" pitchFamily="34" charset="0"/>
              <a:buChar char="•"/>
            </a:pPr>
            <a:r>
              <a:rPr lang="en-US" b="0" i="0" dirty="0">
                <a:solidFill>
                  <a:srgbClr val="444444"/>
                </a:solidFill>
                <a:effectLst/>
                <a:latin typeface="Source Sans Pro" panose="020B0503030403020204" pitchFamily="34" charset="0"/>
              </a:rPr>
              <a:t>Improves Women's Bladder Control</a:t>
            </a:r>
          </a:p>
          <a:p>
            <a:pPr algn="l">
              <a:buFont typeface="Arial" panose="020B0604020202020204" pitchFamily="34" charset="0"/>
              <a:buChar char="•"/>
            </a:pPr>
            <a:r>
              <a:rPr lang="en-US" b="0" i="0" dirty="0">
                <a:solidFill>
                  <a:srgbClr val="444444"/>
                </a:solidFill>
                <a:effectLst/>
                <a:latin typeface="Source Sans Pro" panose="020B0503030403020204" pitchFamily="34" charset="0"/>
              </a:rPr>
              <a:t>Lessens Pain</a:t>
            </a:r>
          </a:p>
        </p:txBody>
      </p:sp>
      <p:sp>
        <p:nvSpPr>
          <p:cNvPr id="5" name="Text Placeholder 4">
            <a:extLst>
              <a:ext uri="{FF2B5EF4-FFF2-40B4-BE49-F238E27FC236}">
                <a16:creationId xmlns:a16="http://schemas.microsoft.com/office/drawing/2014/main" id="{47F2F1F3-EE7E-BD4B-DB96-90D4D93B8055}"/>
              </a:ext>
            </a:extLst>
          </p:cNvPr>
          <p:cNvSpPr>
            <a:spLocks noGrp="1"/>
          </p:cNvSpPr>
          <p:nvPr>
            <p:ph type="body" sz="quarter" idx="18"/>
          </p:nvPr>
        </p:nvSpPr>
        <p:spPr/>
        <p:txBody>
          <a:bodyPr/>
          <a:lstStyle/>
          <a:p>
            <a:r>
              <a:rPr lang="en-US" dirty="0"/>
              <a:t>Preventative</a:t>
            </a:r>
            <a:endParaRPr lang="en-VI" dirty="0"/>
          </a:p>
        </p:txBody>
      </p:sp>
      <p:sp>
        <p:nvSpPr>
          <p:cNvPr id="6" name="Text Placeholder 5">
            <a:extLst>
              <a:ext uri="{FF2B5EF4-FFF2-40B4-BE49-F238E27FC236}">
                <a16:creationId xmlns:a16="http://schemas.microsoft.com/office/drawing/2014/main" id="{C8B81D20-0B03-87F4-9AAD-F0A363614D5D}"/>
              </a:ext>
            </a:extLst>
          </p:cNvPr>
          <p:cNvSpPr>
            <a:spLocks noGrp="1"/>
          </p:cNvSpPr>
          <p:nvPr>
            <p:ph type="body" sz="quarter" idx="20"/>
          </p:nvPr>
        </p:nvSpPr>
        <p:spPr/>
        <p:txBody>
          <a:bodyPr/>
          <a:lstStyle/>
          <a:p>
            <a:r>
              <a:rPr lang="en-US" dirty="0"/>
              <a:t>Helps Keep Your Immune System Humming</a:t>
            </a:r>
          </a:p>
          <a:p>
            <a:r>
              <a:rPr lang="en-US" dirty="0"/>
              <a:t>Lowers Your Systolic Blood Pressure</a:t>
            </a:r>
          </a:p>
          <a:p>
            <a:r>
              <a:rPr lang="en-US" dirty="0"/>
              <a:t>Lowers Heart Attack Risk</a:t>
            </a:r>
          </a:p>
          <a:p>
            <a:r>
              <a:rPr lang="en-US" dirty="0"/>
              <a:t>May Make Prostate Cancer Less Likely</a:t>
            </a:r>
          </a:p>
          <a:p>
            <a:endParaRPr lang="en-US" dirty="0"/>
          </a:p>
          <a:p>
            <a:endParaRPr lang="en-VI" dirty="0"/>
          </a:p>
        </p:txBody>
      </p:sp>
      <p:sp>
        <p:nvSpPr>
          <p:cNvPr id="7" name="Text Placeholder 6">
            <a:extLst>
              <a:ext uri="{FF2B5EF4-FFF2-40B4-BE49-F238E27FC236}">
                <a16:creationId xmlns:a16="http://schemas.microsoft.com/office/drawing/2014/main" id="{F1C0C527-7BD8-9609-20D5-9BDC87A19726}"/>
              </a:ext>
            </a:extLst>
          </p:cNvPr>
          <p:cNvSpPr>
            <a:spLocks noGrp="1"/>
          </p:cNvSpPr>
          <p:nvPr>
            <p:ph type="body" sz="quarter" idx="16"/>
          </p:nvPr>
        </p:nvSpPr>
        <p:spPr/>
        <p:txBody>
          <a:bodyPr/>
          <a:lstStyle/>
          <a:p>
            <a:r>
              <a:rPr lang="en-US" dirty="0"/>
              <a:t>Emotional</a:t>
            </a:r>
            <a:endParaRPr lang="en-VI" dirty="0"/>
          </a:p>
        </p:txBody>
      </p:sp>
      <p:sp>
        <p:nvSpPr>
          <p:cNvPr id="8" name="Text Placeholder 7">
            <a:extLst>
              <a:ext uri="{FF2B5EF4-FFF2-40B4-BE49-F238E27FC236}">
                <a16:creationId xmlns:a16="http://schemas.microsoft.com/office/drawing/2014/main" id="{8A85D803-479F-F5CF-8962-AE948A7BF2E8}"/>
              </a:ext>
            </a:extLst>
          </p:cNvPr>
          <p:cNvSpPr>
            <a:spLocks noGrp="1"/>
          </p:cNvSpPr>
          <p:nvPr>
            <p:ph type="body" sz="quarter" idx="21"/>
          </p:nvPr>
        </p:nvSpPr>
        <p:spPr/>
        <p:txBody>
          <a:bodyPr/>
          <a:lstStyle/>
          <a:p>
            <a:r>
              <a:rPr lang="en-US" dirty="0"/>
              <a:t>Improves Sleep</a:t>
            </a:r>
          </a:p>
          <a:p>
            <a:r>
              <a:rPr lang="en-US" dirty="0"/>
              <a:t>Eases Stress</a:t>
            </a:r>
          </a:p>
          <a:p>
            <a:r>
              <a:rPr lang="en-US" dirty="0"/>
              <a:t>Boosts Your Libido</a:t>
            </a:r>
          </a:p>
          <a:p>
            <a:endParaRPr lang="en-US" dirty="0"/>
          </a:p>
          <a:p>
            <a:endParaRPr lang="en-US" dirty="0"/>
          </a:p>
          <a:p>
            <a:endParaRPr lang="en-VI" dirty="0"/>
          </a:p>
        </p:txBody>
      </p:sp>
      <p:sp>
        <p:nvSpPr>
          <p:cNvPr id="9" name="Footer Placeholder 8">
            <a:extLst>
              <a:ext uri="{FF2B5EF4-FFF2-40B4-BE49-F238E27FC236}">
                <a16:creationId xmlns:a16="http://schemas.microsoft.com/office/drawing/2014/main" id="{863ADFA7-04A2-D424-F8AC-299274B2219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Wilson Healthcare Consultants</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0" name="Date Placeholder 9">
            <a:extLst>
              <a:ext uri="{FF2B5EF4-FFF2-40B4-BE49-F238E27FC236}">
                <a16:creationId xmlns:a16="http://schemas.microsoft.com/office/drawing/2014/main" id="{AB566FDB-A37C-97AD-C828-A9BF682A4B0A}"/>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11" name="Slide Number Placeholder 10">
            <a:extLst>
              <a:ext uri="{FF2B5EF4-FFF2-40B4-BE49-F238E27FC236}">
                <a16:creationId xmlns:a16="http://schemas.microsoft.com/office/drawing/2014/main" id="{602096E8-B32D-2259-B214-88D30971A9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380714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674BE52-A142-43B6-97D5-C368C9A16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a:extLst>
              <a:ext uri="{FF2B5EF4-FFF2-40B4-BE49-F238E27FC236}">
                <a16:creationId xmlns:a16="http://schemas.microsoft.com/office/drawing/2014/main" id="{9AB6417B-FB7F-6236-A546-A725A96EB481}"/>
              </a:ext>
            </a:extLst>
          </p:cNvPr>
          <p:cNvPicPr>
            <a:picLocks noGrp="1" noChangeAspect="1"/>
          </p:cNvPicPr>
          <p:nvPr>
            <p:ph sz="quarter" idx="14"/>
          </p:nvPr>
        </p:nvPicPr>
        <p:blipFill rotWithShape="1">
          <a:blip r:embed="rId2"/>
          <a:srcRect l="962" t="11476" r="4220" b="11184"/>
          <a:stretch/>
        </p:blipFill>
        <p:spPr>
          <a:xfrm>
            <a:off x="327940" y="97097"/>
            <a:ext cx="10842980" cy="6623108"/>
          </a:xfrm>
          <a:prstGeom prst="rect">
            <a:avLst/>
          </a:prstGeom>
        </p:spPr>
      </p:pic>
      <p:sp>
        <p:nvSpPr>
          <p:cNvPr id="9" name="Footer Placeholder 8">
            <a:extLst>
              <a:ext uri="{FF2B5EF4-FFF2-40B4-BE49-F238E27FC236}">
                <a16:creationId xmlns:a16="http://schemas.microsoft.com/office/drawing/2014/main" id="{D176F697-BBD4-68E8-3382-6F1D9E5B6D7A}"/>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rgbClr val="FFFFFF"/>
                </a:solidFill>
                <a:effectLst/>
                <a:uLnTx/>
                <a:uFillTx/>
                <a:latin typeface="+mn-lt"/>
                <a:ea typeface="+mn-ea"/>
                <a:cs typeface="+mn-cs"/>
              </a:rPr>
              <a:t>Wilson Healthcare Consultants</a:t>
            </a:r>
          </a:p>
        </p:txBody>
      </p:sp>
      <p:sp>
        <p:nvSpPr>
          <p:cNvPr id="10" name="Date Placeholder 9">
            <a:extLst>
              <a:ext uri="{FF2B5EF4-FFF2-40B4-BE49-F238E27FC236}">
                <a16:creationId xmlns:a16="http://schemas.microsoft.com/office/drawing/2014/main" id="{774D7B5F-2C1B-80E4-0846-4453FF043611}"/>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VI">
                <a:solidFill>
                  <a:srgbClr val="FFFFFF"/>
                </a:solidFill>
              </a:rPr>
              <a:t>2023</a:t>
            </a:r>
            <a:endParaRPr lang="en-US">
              <a:solidFill>
                <a:srgbClr val="FFFFFF"/>
              </a:solidFill>
            </a:endParaRPr>
          </a:p>
        </p:txBody>
      </p:sp>
      <p:sp>
        <p:nvSpPr>
          <p:cNvPr id="11" name="Slide Number Placeholder 10">
            <a:extLst>
              <a:ext uri="{FF2B5EF4-FFF2-40B4-BE49-F238E27FC236}">
                <a16:creationId xmlns:a16="http://schemas.microsoft.com/office/drawing/2014/main" id="{65F90FA9-F8A0-5645-28B7-B83D102601C5}"/>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32</a:t>
            </a:fld>
            <a:endParaRPr kumimoji="0" lang="en-US"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2442423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6">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18">
            <a:extLst>
              <a:ext uri="{FF2B5EF4-FFF2-40B4-BE49-F238E27FC236}">
                <a16:creationId xmlns:a16="http://schemas.microsoft.com/office/drawing/2014/main" id="{FAF9D845-1D7D-4A88-86ED-B45A77144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34F2A62-CB96-44B7-9829-3BEA927D5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0" name="Title 9">
            <a:extLst>
              <a:ext uri="{FF2B5EF4-FFF2-40B4-BE49-F238E27FC236}">
                <a16:creationId xmlns:a16="http://schemas.microsoft.com/office/drawing/2014/main" id="{C9858DCC-4ACF-8F7A-1B07-E2F34C87BCCD}"/>
              </a:ext>
            </a:extLst>
          </p:cNvPr>
          <p:cNvSpPr>
            <a:spLocks noGrp="1"/>
          </p:cNvSpPr>
          <p:nvPr>
            <p:ph type="title"/>
          </p:nvPr>
        </p:nvSpPr>
        <p:spPr>
          <a:xfrm>
            <a:off x="649045" y="788595"/>
            <a:ext cx="4014395" cy="3525220"/>
          </a:xfrm>
        </p:spPr>
        <p:txBody>
          <a:bodyPr vert="horz" lIns="91440" tIns="45720" rIns="91440" bIns="45720" rtlCol="0" anchor="t">
            <a:normAutofit/>
          </a:bodyPr>
          <a:lstStyle/>
          <a:p>
            <a:pPr>
              <a:lnSpc>
                <a:spcPct val="90000"/>
              </a:lnSpc>
            </a:pPr>
            <a:r>
              <a:rPr lang="en-US" sz="4600" spc="-40" dirty="0">
                <a:solidFill>
                  <a:srgbClr val="FFFFFF"/>
                </a:solidFill>
              </a:rPr>
              <a:t>Sexual Dysfunction: Who’s to blame</a:t>
            </a:r>
          </a:p>
        </p:txBody>
      </p:sp>
      <p:pic>
        <p:nvPicPr>
          <p:cNvPr id="12" name="Content Placeholder 11">
            <a:extLst>
              <a:ext uri="{FF2B5EF4-FFF2-40B4-BE49-F238E27FC236}">
                <a16:creationId xmlns:a16="http://schemas.microsoft.com/office/drawing/2014/main" id="{52A6BD51-1B9D-04D0-6F53-C398021EAA5D}"/>
              </a:ext>
            </a:extLst>
          </p:cNvPr>
          <p:cNvPicPr>
            <a:picLocks noGrp="1" noChangeAspect="1"/>
          </p:cNvPicPr>
          <p:nvPr>
            <p:ph sz="quarter" idx="14"/>
          </p:nvPr>
        </p:nvPicPr>
        <p:blipFill>
          <a:blip r:embed="rId2"/>
          <a:stretch>
            <a:fillRect/>
          </a:stretch>
        </p:blipFill>
        <p:spPr>
          <a:xfrm>
            <a:off x="5971531" y="431801"/>
            <a:ext cx="6102281" cy="6650988"/>
          </a:xfrm>
          <a:prstGeom prst="rect">
            <a:avLst/>
          </a:prstGeom>
        </p:spPr>
      </p:pic>
      <p:sp>
        <p:nvSpPr>
          <p:cNvPr id="7" name="Footer Placeholder 6">
            <a:extLst>
              <a:ext uri="{FF2B5EF4-FFF2-40B4-BE49-F238E27FC236}">
                <a16:creationId xmlns:a16="http://schemas.microsoft.com/office/drawing/2014/main" id="{8B7F5671-84C7-2B29-332B-446298CBECD4}"/>
              </a:ext>
            </a:extLst>
          </p:cNvPr>
          <p:cNvSpPr>
            <a:spLocks noGrp="1"/>
          </p:cNvSpPr>
          <p:nvPr>
            <p:ph type="ftr" sz="quarter" idx="11"/>
          </p:nvPr>
        </p:nvSpPr>
        <p:spPr>
          <a:xfrm>
            <a:off x="328108" y="6356350"/>
            <a:ext cx="4609652"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rgbClr val="FFFFFF"/>
                </a:solidFill>
                <a:effectLst/>
                <a:uLnTx/>
                <a:uFillTx/>
                <a:latin typeface="+mn-lt"/>
                <a:ea typeface="+mn-ea"/>
                <a:cs typeface="+mn-cs"/>
              </a:rPr>
              <a:t>Wilson Healthcare Consultants</a:t>
            </a:r>
          </a:p>
        </p:txBody>
      </p:sp>
      <p:sp>
        <p:nvSpPr>
          <p:cNvPr id="8" name="Date Placeholder 7">
            <a:extLst>
              <a:ext uri="{FF2B5EF4-FFF2-40B4-BE49-F238E27FC236}">
                <a16:creationId xmlns:a16="http://schemas.microsoft.com/office/drawing/2014/main" id="{343F61AB-0DF1-3197-DDA4-823E4AC944B9}"/>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VI"/>
              <a:t>2023</a:t>
            </a:r>
            <a:endParaRPr lang="en-US"/>
          </a:p>
        </p:txBody>
      </p:sp>
      <p:sp>
        <p:nvSpPr>
          <p:cNvPr id="9" name="Slide Number Placeholder 8">
            <a:extLst>
              <a:ext uri="{FF2B5EF4-FFF2-40B4-BE49-F238E27FC236}">
                <a16:creationId xmlns:a16="http://schemas.microsoft.com/office/drawing/2014/main" id="{E0D0292B-4442-C9BF-5D1C-E3C700C0A1D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33</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337007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A4B9B8C-3369-414F-A074-B4A8F6542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1962D47-C259-4CD7-852D-7D36106D6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20185C70-056F-A219-1F31-66EF6572AA98}"/>
              </a:ext>
            </a:extLst>
          </p:cNvPr>
          <p:cNvSpPr>
            <a:spLocks noGrp="1"/>
          </p:cNvSpPr>
          <p:nvPr>
            <p:ph type="title"/>
          </p:nvPr>
        </p:nvSpPr>
        <p:spPr>
          <a:xfrm>
            <a:off x="399011" y="876300"/>
            <a:ext cx="2360814" cy="5067300"/>
          </a:xfrm>
        </p:spPr>
        <p:txBody>
          <a:bodyPr vert="horz" lIns="91440" tIns="45720" rIns="91440" bIns="45720" rtlCol="0" anchor="t">
            <a:normAutofit/>
          </a:bodyPr>
          <a:lstStyle/>
          <a:p>
            <a:pPr>
              <a:lnSpc>
                <a:spcPct val="90000"/>
              </a:lnSpc>
            </a:pPr>
            <a:r>
              <a:rPr lang="en-US" sz="2800" spc="-40">
                <a:solidFill>
                  <a:srgbClr val="FFFFFF"/>
                </a:solidFill>
              </a:rPr>
              <a:t>Look out signs for Men</a:t>
            </a:r>
          </a:p>
        </p:txBody>
      </p:sp>
      <p:sp>
        <p:nvSpPr>
          <p:cNvPr id="9" name="Footer Placeholder 8">
            <a:extLst>
              <a:ext uri="{FF2B5EF4-FFF2-40B4-BE49-F238E27FC236}">
                <a16:creationId xmlns:a16="http://schemas.microsoft.com/office/drawing/2014/main" id="{7BBEC9E0-8D6E-6F4C-F287-A70AB5A40820}"/>
              </a:ext>
            </a:extLst>
          </p:cNvPr>
          <p:cNvSpPr>
            <a:spLocks noGrp="1"/>
          </p:cNvSpPr>
          <p:nvPr>
            <p:ph type="ftr" sz="quarter" idx="11"/>
          </p:nvPr>
        </p:nvSpPr>
        <p:spPr>
          <a:xfrm>
            <a:off x="199277" y="6356350"/>
            <a:ext cx="2782221"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rgbClr val="FFFFFF"/>
                </a:solidFill>
                <a:effectLst/>
                <a:uLnTx/>
                <a:uFillTx/>
                <a:latin typeface="+mn-lt"/>
                <a:ea typeface="+mn-ea"/>
                <a:cs typeface="+mn-cs"/>
              </a:rPr>
              <a:t>Wilson Healthcare Consultants</a:t>
            </a:r>
          </a:p>
        </p:txBody>
      </p:sp>
      <p:sp>
        <p:nvSpPr>
          <p:cNvPr id="10" name="Date Placeholder 9">
            <a:extLst>
              <a:ext uri="{FF2B5EF4-FFF2-40B4-BE49-F238E27FC236}">
                <a16:creationId xmlns:a16="http://schemas.microsoft.com/office/drawing/2014/main" id="{6FF9F017-AB2D-8D4D-9858-FB6317633905}"/>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VI"/>
              <a:t>2023</a:t>
            </a:r>
            <a:endParaRPr lang="en-US"/>
          </a:p>
        </p:txBody>
      </p:sp>
      <p:sp>
        <p:nvSpPr>
          <p:cNvPr id="11" name="Slide Number Placeholder 10">
            <a:extLst>
              <a:ext uri="{FF2B5EF4-FFF2-40B4-BE49-F238E27FC236}">
                <a16:creationId xmlns:a16="http://schemas.microsoft.com/office/drawing/2014/main" id="{7BC42C22-DBEF-FB24-220A-50F0A41B0BDA}"/>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34</a:t>
            </a:fld>
            <a:endParaRPr kumimoji="0" lang="en-US" b="0" i="0" u="none" strike="noStrike" cap="none" spc="0" normalizeH="0" baseline="0" noProof="0">
              <a:ln>
                <a:noFill/>
              </a:ln>
              <a:effectLst/>
              <a:uLnTx/>
              <a:uFillTx/>
            </a:endParaRPr>
          </a:p>
        </p:txBody>
      </p:sp>
      <p:graphicFrame>
        <p:nvGraphicFramePr>
          <p:cNvPr id="15" name="Content Placeholder 12">
            <a:extLst>
              <a:ext uri="{FF2B5EF4-FFF2-40B4-BE49-F238E27FC236}">
                <a16:creationId xmlns:a16="http://schemas.microsoft.com/office/drawing/2014/main" id="{2FC7EC3C-0299-3FAA-3411-C8FADEBD28E5}"/>
              </a:ext>
            </a:extLst>
          </p:cNvPr>
          <p:cNvGraphicFramePr>
            <a:graphicFrameLocks noGrp="1"/>
          </p:cNvGraphicFramePr>
          <p:nvPr>
            <p:ph sz="quarter" idx="14"/>
            <p:extLst>
              <p:ext uri="{D42A27DB-BD31-4B8C-83A1-F6EECF244321}">
                <p14:modId xmlns:p14="http://schemas.microsoft.com/office/powerpoint/2010/main" val="1124474961"/>
              </p:ext>
            </p:extLst>
          </p:nvPr>
        </p:nvGraphicFramePr>
        <p:xfrm>
          <a:off x="4076700" y="876300"/>
          <a:ext cx="7124700" cy="5300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1213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5781-23CE-D249-0A85-54FBA188CE07}"/>
              </a:ext>
            </a:extLst>
          </p:cNvPr>
          <p:cNvSpPr>
            <a:spLocks noGrp="1"/>
          </p:cNvSpPr>
          <p:nvPr>
            <p:ph type="title"/>
          </p:nvPr>
        </p:nvSpPr>
        <p:spPr/>
        <p:txBody>
          <a:bodyPr>
            <a:normAutofit fontScale="90000"/>
          </a:bodyPr>
          <a:lstStyle/>
          <a:p>
            <a:r>
              <a:rPr lang="en-US" dirty="0"/>
              <a:t>Look out signs for women</a:t>
            </a:r>
            <a:endParaRPr lang="en-VI" dirty="0"/>
          </a:p>
        </p:txBody>
      </p:sp>
      <p:sp>
        <p:nvSpPr>
          <p:cNvPr id="3" name="Content Placeholder 2">
            <a:extLst>
              <a:ext uri="{FF2B5EF4-FFF2-40B4-BE49-F238E27FC236}">
                <a16:creationId xmlns:a16="http://schemas.microsoft.com/office/drawing/2014/main" id="{F1CF8E77-DDA6-E4DD-709D-9144D2F613A5}"/>
              </a:ext>
            </a:extLst>
          </p:cNvPr>
          <p:cNvSpPr>
            <a:spLocks noGrp="1"/>
          </p:cNvSpPr>
          <p:nvPr>
            <p:ph sz="quarter" idx="14"/>
          </p:nvPr>
        </p:nvSpPr>
        <p:spPr/>
        <p:txBody>
          <a:bodyPr/>
          <a:lstStyle/>
          <a:p>
            <a:r>
              <a:rPr lang="en-US" dirty="0"/>
              <a:t>Low sexual desire. </a:t>
            </a:r>
          </a:p>
          <a:p>
            <a:r>
              <a:rPr lang="en-US" dirty="0"/>
              <a:t>Sexual arousal disorder. Your desire for sex might be intact, but you have difficulty with arousal or are unable to become aroused or maintain arousal during sexual activity.</a:t>
            </a:r>
          </a:p>
          <a:p>
            <a:r>
              <a:rPr lang="en-US" dirty="0"/>
              <a:t>Orgasmic disorder. You have persistent or recurrent difficulty in achieving orgasm after sufficient sexual arousal and ongoing stimulation.</a:t>
            </a:r>
          </a:p>
          <a:p>
            <a:r>
              <a:rPr lang="en-US" dirty="0"/>
              <a:t>Sexual pain disorder. You have pain associated with sexual stimulation or vaginal contact.</a:t>
            </a:r>
            <a:endParaRPr lang="en-VI" dirty="0"/>
          </a:p>
        </p:txBody>
      </p:sp>
      <p:sp>
        <p:nvSpPr>
          <p:cNvPr id="4" name="Footer Placeholder 3">
            <a:extLst>
              <a:ext uri="{FF2B5EF4-FFF2-40B4-BE49-F238E27FC236}">
                <a16:creationId xmlns:a16="http://schemas.microsoft.com/office/drawing/2014/main" id="{FCA64E0A-87E4-0419-A165-1E029B5E962B}"/>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DAEDE213-916D-CD12-0D9B-B5DFA8C63262}"/>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A13B622F-E5D5-1179-F1C2-75DF4F086A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90982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4B9B8C-3369-414F-A074-B4A8F6542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1962D47-C259-4CD7-852D-7D36106D6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15E105-D9AD-15ED-CA8B-9AAAB414B1FC}"/>
              </a:ext>
            </a:extLst>
          </p:cNvPr>
          <p:cNvSpPr>
            <a:spLocks noGrp="1"/>
          </p:cNvSpPr>
          <p:nvPr>
            <p:ph type="title"/>
          </p:nvPr>
        </p:nvSpPr>
        <p:spPr>
          <a:xfrm>
            <a:off x="399011" y="876300"/>
            <a:ext cx="2360814" cy="5067300"/>
          </a:xfrm>
        </p:spPr>
        <p:txBody>
          <a:bodyPr vert="horz" lIns="91440" tIns="45720" rIns="91440" bIns="45720" rtlCol="0" anchor="t">
            <a:normAutofit/>
          </a:bodyPr>
          <a:lstStyle/>
          <a:p>
            <a:pPr>
              <a:lnSpc>
                <a:spcPct val="90000"/>
              </a:lnSpc>
            </a:pPr>
            <a:r>
              <a:rPr lang="en-US" sz="2800" spc="-40">
                <a:solidFill>
                  <a:srgbClr val="FFFFFF"/>
                </a:solidFill>
              </a:rPr>
              <a:t>Look out signs for women</a:t>
            </a:r>
          </a:p>
        </p:txBody>
      </p:sp>
      <p:sp>
        <p:nvSpPr>
          <p:cNvPr id="4" name="Footer Placeholder 3">
            <a:extLst>
              <a:ext uri="{FF2B5EF4-FFF2-40B4-BE49-F238E27FC236}">
                <a16:creationId xmlns:a16="http://schemas.microsoft.com/office/drawing/2014/main" id="{35FC7A49-5592-4ADB-73F1-E526DB5370D3}"/>
              </a:ext>
            </a:extLst>
          </p:cNvPr>
          <p:cNvSpPr>
            <a:spLocks noGrp="1"/>
          </p:cNvSpPr>
          <p:nvPr>
            <p:ph type="ftr" sz="quarter" idx="11"/>
          </p:nvPr>
        </p:nvSpPr>
        <p:spPr>
          <a:xfrm>
            <a:off x="199277" y="6356350"/>
            <a:ext cx="2782221"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Wilson Healthcare Consultants</a:t>
            </a:r>
          </a:p>
        </p:txBody>
      </p:sp>
      <p:sp>
        <p:nvSpPr>
          <p:cNvPr id="5" name="Date Placeholder 4">
            <a:extLst>
              <a:ext uri="{FF2B5EF4-FFF2-40B4-BE49-F238E27FC236}">
                <a16:creationId xmlns:a16="http://schemas.microsoft.com/office/drawing/2014/main" id="{5E4072C8-6712-C110-D9EB-F0A2CF0E675C}"/>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VI"/>
              <a:t>2023</a:t>
            </a:r>
            <a:endParaRPr lang="en-US"/>
          </a:p>
        </p:txBody>
      </p:sp>
      <p:sp>
        <p:nvSpPr>
          <p:cNvPr id="6" name="Slide Number Placeholder 5">
            <a:extLst>
              <a:ext uri="{FF2B5EF4-FFF2-40B4-BE49-F238E27FC236}">
                <a16:creationId xmlns:a16="http://schemas.microsoft.com/office/drawing/2014/main" id="{184B2060-BB09-B1D9-9CC3-5220CF6A8C2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36</a:t>
            </a:fld>
            <a:endParaRPr kumimoji="0" lang="en-US" b="0" i="0" u="none" strike="noStrike" cap="none" spc="0" normalizeH="0" baseline="0" noProof="0">
              <a:ln>
                <a:noFill/>
              </a:ln>
              <a:effectLst/>
              <a:uLnTx/>
              <a:uFillTx/>
            </a:endParaRPr>
          </a:p>
        </p:txBody>
      </p:sp>
      <p:graphicFrame>
        <p:nvGraphicFramePr>
          <p:cNvPr id="8" name="Content Placeholder 2">
            <a:extLst>
              <a:ext uri="{FF2B5EF4-FFF2-40B4-BE49-F238E27FC236}">
                <a16:creationId xmlns:a16="http://schemas.microsoft.com/office/drawing/2014/main" id="{BC2A5195-DA4B-AC6C-2E0F-146F5090203D}"/>
              </a:ext>
            </a:extLst>
          </p:cNvPr>
          <p:cNvGraphicFramePr>
            <a:graphicFrameLocks noGrp="1"/>
          </p:cNvGraphicFramePr>
          <p:nvPr>
            <p:ph sz="quarter" idx="14"/>
            <p:extLst>
              <p:ext uri="{D42A27DB-BD31-4B8C-83A1-F6EECF244321}">
                <p14:modId xmlns:p14="http://schemas.microsoft.com/office/powerpoint/2010/main" val="1637087747"/>
              </p:ext>
            </p:extLst>
          </p:nvPr>
        </p:nvGraphicFramePr>
        <p:xfrm>
          <a:off x="4076700" y="876300"/>
          <a:ext cx="7124700" cy="5300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5146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74D81-D1E5-93D7-837A-9AD27C2759F7}"/>
              </a:ext>
            </a:extLst>
          </p:cNvPr>
          <p:cNvSpPr>
            <a:spLocks noGrp="1"/>
          </p:cNvSpPr>
          <p:nvPr>
            <p:ph type="title"/>
          </p:nvPr>
        </p:nvSpPr>
        <p:spPr/>
        <p:txBody>
          <a:bodyPr>
            <a:normAutofit fontScale="90000"/>
          </a:bodyPr>
          <a:lstStyle/>
          <a:p>
            <a:r>
              <a:rPr lang="en-US" dirty="0"/>
              <a:t>A deeper look into sexual abuse</a:t>
            </a:r>
            <a:endParaRPr lang="en-VI" dirty="0"/>
          </a:p>
        </p:txBody>
      </p:sp>
      <p:sp>
        <p:nvSpPr>
          <p:cNvPr id="3" name="Content Placeholder 2">
            <a:extLst>
              <a:ext uri="{FF2B5EF4-FFF2-40B4-BE49-F238E27FC236}">
                <a16:creationId xmlns:a16="http://schemas.microsoft.com/office/drawing/2014/main" id="{6D8AE23E-23BE-C7DC-3050-C21CB7D1510C}"/>
              </a:ext>
            </a:extLst>
          </p:cNvPr>
          <p:cNvSpPr>
            <a:spLocks noGrp="1"/>
          </p:cNvSpPr>
          <p:nvPr>
            <p:ph sz="quarter" idx="14"/>
          </p:nvPr>
        </p:nvSpPr>
        <p:spPr/>
        <p:txBody>
          <a:bodyPr/>
          <a:lstStyle/>
          <a:p>
            <a:r>
              <a:rPr lang="en-US" b="0" i="0" dirty="0">
                <a:solidFill>
                  <a:srgbClr val="080808"/>
                </a:solidFill>
                <a:effectLst/>
                <a:latin typeface="mayo-sans"/>
              </a:rPr>
              <a:t>Untreated anxiety or depression can cause or contribute to sexual dysfunction, as can long-term stress and a history of sexual abuse.</a:t>
            </a:r>
          </a:p>
          <a:p>
            <a:pPr lvl="1"/>
            <a:r>
              <a:rPr lang="en-US" dirty="0"/>
              <a:t>as many as 1 out of 4 girls and 1 out of 6 boys will experience some form of sexual abuse before the age of 18</a:t>
            </a:r>
          </a:p>
          <a:p>
            <a:pPr lvl="1"/>
            <a:r>
              <a:rPr lang="en-US" dirty="0"/>
              <a:t> Children are most often sexually abused by someone they know and trust. </a:t>
            </a:r>
          </a:p>
          <a:p>
            <a:pPr lvl="1"/>
            <a:r>
              <a:rPr lang="en-US" dirty="0"/>
              <a:t>75% of reported cases of child sexual abuse are committed by family members or other individuals who are considered part of the victim’s “circle of trust.”</a:t>
            </a:r>
          </a:p>
          <a:p>
            <a:pPr lvl="1"/>
            <a:endParaRPr lang="en-VI" dirty="0"/>
          </a:p>
        </p:txBody>
      </p:sp>
      <p:sp>
        <p:nvSpPr>
          <p:cNvPr id="4" name="Footer Placeholder 3">
            <a:extLst>
              <a:ext uri="{FF2B5EF4-FFF2-40B4-BE49-F238E27FC236}">
                <a16:creationId xmlns:a16="http://schemas.microsoft.com/office/drawing/2014/main" id="{0ED38FFF-876F-5B0A-9273-3A02CB35A8D1}"/>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B3D3B5F1-2673-ED36-CE27-5A810C2D0664}"/>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CA74FB76-9404-570F-FC18-18BDC4DC55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195028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5" name="Rectangle 2064">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67" name="Rectangle 2066">
            <a:extLst>
              <a:ext uri="{FF2B5EF4-FFF2-40B4-BE49-F238E27FC236}">
                <a16:creationId xmlns:a16="http://schemas.microsoft.com/office/drawing/2014/main" id="{E2893C0A-AB3B-421A-8E3A-2E6AB9DDB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Rectangle 2068">
            <a:extLst>
              <a:ext uri="{FF2B5EF4-FFF2-40B4-BE49-F238E27FC236}">
                <a16:creationId xmlns:a16="http://schemas.microsoft.com/office/drawing/2014/main" id="{317380F2-7498-405F-B652-B2624F9BC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9" name="Title 8">
            <a:extLst>
              <a:ext uri="{FF2B5EF4-FFF2-40B4-BE49-F238E27FC236}">
                <a16:creationId xmlns:a16="http://schemas.microsoft.com/office/drawing/2014/main" id="{9A92E93D-8BFB-4A21-A47E-78B6DCA21146}"/>
              </a:ext>
            </a:extLst>
          </p:cNvPr>
          <p:cNvSpPr>
            <a:spLocks noGrp="1"/>
          </p:cNvSpPr>
          <p:nvPr>
            <p:ph type="title"/>
          </p:nvPr>
        </p:nvSpPr>
        <p:spPr>
          <a:xfrm>
            <a:off x="649045" y="753035"/>
            <a:ext cx="6650915" cy="3780865"/>
          </a:xfrm>
        </p:spPr>
        <p:txBody>
          <a:bodyPr vert="horz" lIns="91440" tIns="45720" rIns="91440" bIns="45720" rtlCol="0" anchor="t">
            <a:normAutofit/>
          </a:bodyPr>
          <a:lstStyle/>
          <a:p>
            <a:pPr>
              <a:lnSpc>
                <a:spcPct val="90000"/>
              </a:lnSpc>
            </a:pPr>
            <a:r>
              <a:rPr lang="en-US" sz="8800" spc="-40">
                <a:solidFill>
                  <a:srgbClr val="FFFFFF"/>
                </a:solidFill>
              </a:rPr>
              <a:t>Shameless Plug time!!</a:t>
            </a:r>
          </a:p>
        </p:txBody>
      </p:sp>
      <p:sp>
        <p:nvSpPr>
          <p:cNvPr id="16" name="Footer Placeholder 15">
            <a:extLst>
              <a:ext uri="{FF2B5EF4-FFF2-40B4-BE49-F238E27FC236}">
                <a16:creationId xmlns:a16="http://schemas.microsoft.com/office/drawing/2014/main" id="{C394FA6A-80EA-46C1-8A4C-B4D8E90A7BCE}"/>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lvl="0">
              <a:spcAft>
                <a:spcPts val="600"/>
              </a:spcAft>
            </a:pPr>
            <a:r>
              <a:rPr lang="en-US" kern="1200" noProof="0">
                <a:solidFill>
                  <a:srgbClr val="FFFFFF"/>
                </a:solidFill>
                <a:latin typeface="+mn-lt"/>
                <a:ea typeface="+mn-ea"/>
                <a:cs typeface="+mn-cs"/>
              </a:rPr>
              <a:t>Wilson Healthcare Consultants</a:t>
            </a:r>
          </a:p>
        </p:txBody>
      </p:sp>
      <p:sp>
        <p:nvSpPr>
          <p:cNvPr id="15" name="Date Placeholder 14">
            <a:extLst>
              <a:ext uri="{FF2B5EF4-FFF2-40B4-BE49-F238E27FC236}">
                <a16:creationId xmlns:a16="http://schemas.microsoft.com/office/drawing/2014/main" id="{1AEB8108-A042-4614-9BE5-EA75E8653D79}"/>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lvl="0">
              <a:spcAft>
                <a:spcPts val="600"/>
              </a:spcAft>
            </a:pPr>
            <a:r>
              <a:rPr lang="en-VI" noProof="0"/>
              <a:t>2023</a:t>
            </a:r>
            <a:endParaRPr lang="en-US" noProof="0"/>
          </a:p>
        </p:txBody>
      </p:sp>
      <p:sp>
        <p:nvSpPr>
          <p:cNvPr id="17" name="Slide Number Placeholder 16">
            <a:extLst>
              <a:ext uri="{FF2B5EF4-FFF2-40B4-BE49-F238E27FC236}">
                <a16:creationId xmlns:a16="http://schemas.microsoft.com/office/drawing/2014/main" id="{3F88522D-FC32-4BD0-B916-ED439025B734}"/>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D39F39FF-F5CB-4ACA-9B46-4CCF89ECA75F}" type="slidenum">
              <a:rPr lang="en-US" noProof="0"/>
              <a:pPr lvl="0">
                <a:spcAft>
                  <a:spcPts val="600"/>
                </a:spcAft>
              </a:pPr>
              <a:t>38</a:t>
            </a:fld>
            <a:endParaRPr lang="en-US" noProof="0"/>
          </a:p>
        </p:txBody>
      </p:sp>
      <p:sp>
        <p:nvSpPr>
          <p:cNvPr id="4" name="Content Placeholder 3">
            <a:extLst>
              <a:ext uri="{FF2B5EF4-FFF2-40B4-BE49-F238E27FC236}">
                <a16:creationId xmlns:a16="http://schemas.microsoft.com/office/drawing/2014/main" id="{DD72599A-A2A4-1B1F-6F61-4808313D7EE2}"/>
              </a:ext>
            </a:extLst>
          </p:cNvPr>
          <p:cNvSpPr>
            <a:spLocks noGrp="1"/>
          </p:cNvSpPr>
          <p:nvPr>
            <p:ph sz="quarter" idx="14"/>
          </p:nvPr>
        </p:nvSpPr>
        <p:spPr/>
        <p:txBody>
          <a:bodyPr/>
          <a:lstStyle/>
          <a:p>
            <a:endParaRPr lang="en-VI"/>
          </a:p>
        </p:txBody>
      </p:sp>
    </p:spTree>
    <p:extLst>
      <p:ext uri="{BB962C8B-B14F-4D97-AF65-F5344CB8AC3E}">
        <p14:creationId xmlns:p14="http://schemas.microsoft.com/office/powerpoint/2010/main" val="4039808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E26E9-5BDD-BF42-89D1-E07A2A67E3ED}"/>
              </a:ext>
            </a:extLst>
          </p:cNvPr>
          <p:cNvSpPr>
            <a:spLocks noGrp="1"/>
          </p:cNvSpPr>
          <p:nvPr>
            <p:ph type="title"/>
          </p:nvPr>
        </p:nvSpPr>
        <p:spPr/>
        <p:txBody>
          <a:bodyPr>
            <a:normAutofit fontScale="90000"/>
          </a:bodyPr>
          <a:lstStyle/>
          <a:p>
            <a:r>
              <a:rPr lang="en-US" dirty="0"/>
              <a:t>Upcoming Events</a:t>
            </a:r>
            <a:endParaRPr lang="en-VI" dirty="0"/>
          </a:p>
        </p:txBody>
      </p:sp>
      <p:pic>
        <p:nvPicPr>
          <p:cNvPr id="7" name="Content Placeholder 6">
            <a:extLst>
              <a:ext uri="{FF2B5EF4-FFF2-40B4-BE49-F238E27FC236}">
                <a16:creationId xmlns:a16="http://schemas.microsoft.com/office/drawing/2014/main" id="{CFDA40D9-AB0B-388E-F118-FA73CAFE23B5}"/>
              </a:ext>
            </a:extLst>
          </p:cNvPr>
          <p:cNvPicPr>
            <a:picLocks noGrp="1" noChangeAspect="1"/>
          </p:cNvPicPr>
          <p:nvPr>
            <p:ph sz="quarter" idx="14"/>
          </p:nvPr>
        </p:nvPicPr>
        <p:blipFill>
          <a:blip r:embed="rId2"/>
          <a:stretch>
            <a:fillRect/>
          </a:stretch>
        </p:blipFill>
        <p:spPr>
          <a:xfrm>
            <a:off x="4570501" y="1695450"/>
            <a:ext cx="3050999" cy="4314825"/>
          </a:xfrm>
          <a:prstGeom prst="rect">
            <a:avLst/>
          </a:prstGeom>
        </p:spPr>
      </p:pic>
      <p:sp>
        <p:nvSpPr>
          <p:cNvPr id="4" name="Footer Placeholder 3">
            <a:extLst>
              <a:ext uri="{FF2B5EF4-FFF2-40B4-BE49-F238E27FC236}">
                <a16:creationId xmlns:a16="http://schemas.microsoft.com/office/drawing/2014/main" id="{EE2B97FC-BE78-0EC1-7BFF-6DB941B72D20}"/>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232DA579-D890-8B3D-8831-0FBCCE599F87}"/>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F191D5C5-F70B-4E02-C5DF-D2F223A818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443085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2366683"/>
          </a:xfrm>
        </p:spPr>
        <p:txBody>
          <a:bodyPr/>
          <a:lstStyle/>
          <a:p>
            <a:r>
              <a:rPr lang="en-US" dirty="0"/>
              <a:t>Obesity and Weight loss</a:t>
            </a: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649045" y="3075868"/>
            <a:ext cx="5945393" cy="1108335"/>
          </a:xfrm>
        </p:spPr>
        <p:txBody>
          <a:bodyPr/>
          <a:lstStyle/>
          <a:p>
            <a:r>
              <a:rPr lang="en-US" dirty="0"/>
              <a:t>What’s the real deal?</a:t>
            </a:r>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a:lstStyle/>
          <a:p>
            <a:pPr lvl="0"/>
            <a:r>
              <a:rPr lang="en-US" noProof="0"/>
              <a:t>Wilson Healthcare Consultants</a:t>
            </a:r>
            <a:endParaRPr lang="en-US" noProof="0" dirty="0"/>
          </a:p>
        </p:txBody>
      </p:sp>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a:lstStyle/>
          <a:p>
            <a:r>
              <a:rPr lang="en-VI"/>
              <a:t>2023</a:t>
            </a:r>
            <a:endParaRPr lang="en-US" dirty="0"/>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a:lstStyle/>
          <a:p>
            <a:pPr lvl="0"/>
            <a:fld id="{2722F022-211C-4882-844C-086FEA6806AA}" type="slidenum">
              <a:rPr lang="en-US" noProof="0" smtClean="0"/>
              <a:pPr lvl="0"/>
              <a:t>4</a:t>
            </a:fld>
            <a:endParaRPr lang="en-US" noProof="0" dirty="0"/>
          </a:p>
        </p:txBody>
      </p:sp>
      <p:pic>
        <p:nvPicPr>
          <p:cNvPr id="7" name="Picture Placeholder 6">
            <a:extLst>
              <a:ext uri="{FF2B5EF4-FFF2-40B4-BE49-F238E27FC236}">
                <a16:creationId xmlns:a16="http://schemas.microsoft.com/office/drawing/2014/main" id="{995EE333-2068-9D12-6C57-B91CC41B8522}"/>
              </a:ext>
            </a:extLst>
          </p:cNvPr>
          <p:cNvPicPr>
            <a:picLocks noGrp="1" noChangeAspect="1"/>
          </p:cNvPicPr>
          <p:nvPr>
            <p:ph type="pic" sz="quarter" idx="13"/>
          </p:nvPr>
        </p:nvPicPr>
        <p:blipFill>
          <a:blip r:embed="rId3"/>
          <a:srcRect l="735" r="735"/>
          <a:stretch>
            <a:fillRect/>
          </a:stretch>
        </p:blipFill>
        <p:spPr>
          <a:prstGeom prst="rect">
            <a:avLst/>
          </a:prstGeom>
        </p:spPr>
      </p:pic>
      <p:pic>
        <p:nvPicPr>
          <p:cNvPr id="15" name="Picture Placeholder 14">
            <a:extLst>
              <a:ext uri="{FF2B5EF4-FFF2-40B4-BE49-F238E27FC236}">
                <a16:creationId xmlns:a16="http://schemas.microsoft.com/office/drawing/2014/main" id="{DAEFC800-28F5-C60C-434B-3AC1B6757CCD}"/>
              </a:ext>
            </a:extLst>
          </p:cNvPr>
          <p:cNvPicPr>
            <a:picLocks noGrp="1" noChangeAspect="1"/>
          </p:cNvPicPr>
          <p:nvPr>
            <p:ph type="pic" sz="quarter" idx="14"/>
          </p:nvPr>
        </p:nvPicPr>
        <p:blipFill>
          <a:blip r:embed="rId4"/>
          <a:srcRect t="28136" b="28136"/>
          <a:stretch>
            <a:fillRect/>
          </a:stretch>
        </p:blipFill>
        <p:spPr>
          <a:prstGeom prst="rect">
            <a:avLst/>
          </a:prstGeom>
        </p:spPr>
      </p:pic>
      <p:pic>
        <p:nvPicPr>
          <p:cNvPr id="24" name="Picture Placeholder 23">
            <a:extLst>
              <a:ext uri="{FF2B5EF4-FFF2-40B4-BE49-F238E27FC236}">
                <a16:creationId xmlns:a16="http://schemas.microsoft.com/office/drawing/2014/main" id="{9191A94B-DA0A-E771-2CBB-62AD25297623}"/>
              </a:ext>
            </a:extLst>
          </p:cNvPr>
          <p:cNvPicPr>
            <a:picLocks noGrp="1" noChangeAspect="1"/>
          </p:cNvPicPr>
          <p:nvPr>
            <p:ph type="pic" sz="quarter" idx="15"/>
          </p:nvPr>
        </p:nvPicPr>
        <p:blipFill>
          <a:blip r:embed="rId5"/>
          <a:srcRect t="9490" b="9490"/>
          <a:stretch>
            <a:fillRect/>
          </a:stretch>
        </p:blipFill>
        <p:spPr>
          <a:prstGeom prst="rect">
            <a:avLst/>
          </a:prstGeom>
        </p:spPr>
      </p:pic>
    </p:spTree>
    <p:extLst>
      <p:ext uri="{BB962C8B-B14F-4D97-AF65-F5344CB8AC3E}">
        <p14:creationId xmlns:p14="http://schemas.microsoft.com/office/powerpoint/2010/main" val="2826028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D16FC64-81FB-9DE9-C576-D9DDA7C50EF2}"/>
              </a:ext>
            </a:extLst>
          </p:cNvPr>
          <p:cNvSpPr>
            <a:spLocks noGrp="1"/>
          </p:cNvSpPr>
          <p:nvPr>
            <p:ph type="title"/>
          </p:nvPr>
        </p:nvSpPr>
        <p:spPr/>
        <p:txBody>
          <a:bodyPr>
            <a:normAutofit fontScale="90000"/>
          </a:bodyPr>
          <a:lstStyle/>
          <a:p>
            <a:r>
              <a:rPr lang="en-US" dirty="0"/>
              <a:t>The Premier Medical Spa in the US Virgin Islands</a:t>
            </a:r>
            <a:endParaRPr lang="en-VI" dirty="0"/>
          </a:p>
        </p:txBody>
      </p:sp>
      <p:sp>
        <p:nvSpPr>
          <p:cNvPr id="4" name="Footer Placeholder 3">
            <a:extLst>
              <a:ext uri="{FF2B5EF4-FFF2-40B4-BE49-F238E27FC236}">
                <a16:creationId xmlns:a16="http://schemas.microsoft.com/office/drawing/2014/main" id="{9514BA29-659F-7075-C6DC-4E2B7720F742}"/>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3" name="Content Placeholder 2">
            <a:extLst>
              <a:ext uri="{FF2B5EF4-FFF2-40B4-BE49-F238E27FC236}">
                <a16:creationId xmlns:a16="http://schemas.microsoft.com/office/drawing/2014/main" id="{5AED1809-8FBF-3C0A-F91D-3789904D1B4B}"/>
              </a:ext>
            </a:extLst>
          </p:cNvPr>
          <p:cNvSpPr>
            <a:spLocks noGrp="1"/>
          </p:cNvSpPr>
          <p:nvPr>
            <p:ph sz="quarter" idx="14"/>
          </p:nvPr>
        </p:nvSpPr>
        <p:spPr/>
        <p:txBody>
          <a:bodyPr/>
          <a:lstStyle/>
          <a:p>
            <a:endParaRPr lang="en-VI" dirty="0"/>
          </a:p>
          <a:p>
            <a:endParaRPr lang="en-VI" dirty="0"/>
          </a:p>
        </p:txBody>
      </p:sp>
      <p:sp>
        <p:nvSpPr>
          <p:cNvPr id="5" name="Date Placeholder 4">
            <a:extLst>
              <a:ext uri="{FF2B5EF4-FFF2-40B4-BE49-F238E27FC236}">
                <a16:creationId xmlns:a16="http://schemas.microsoft.com/office/drawing/2014/main" id="{91559764-B83A-53DD-FF0C-631EED94A692}"/>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7143BB6E-C3F4-5A32-7ADC-08391A58C7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1" name="Picture 20">
            <a:extLst>
              <a:ext uri="{FF2B5EF4-FFF2-40B4-BE49-F238E27FC236}">
                <a16:creationId xmlns:a16="http://schemas.microsoft.com/office/drawing/2014/main" id="{B34E276E-33C2-70A9-26C5-07C80EF3709E}"/>
              </a:ext>
            </a:extLst>
          </p:cNvPr>
          <p:cNvPicPr>
            <a:picLocks noChangeAspect="1"/>
          </p:cNvPicPr>
          <p:nvPr/>
        </p:nvPicPr>
        <p:blipFill rotWithShape="1">
          <a:blip r:embed="rId2"/>
          <a:srcRect l="25102" t="22584" r="3878" b="16735"/>
          <a:stretch/>
        </p:blipFill>
        <p:spPr>
          <a:xfrm>
            <a:off x="3060442" y="1548882"/>
            <a:ext cx="8658808" cy="4161453"/>
          </a:xfrm>
          <a:prstGeom prst="rect">
            <a:avLst/>
          </a:prstGeom>
        </p:spPr>
      </p:pic>
    </p:spTree>
    <p:extLst>
      <p:ext uri="{BB962C8B-B14F-4D97-AF65-F5344CB8AC3E}">
        <p14:creationId xmlns:p14="http://schemas.microsoft.com/office/powerpoint/2010/main" val="390312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AAF3D-FCFB-9A4B-6DA4-135B890E637D}"/>
              </a:ext>
            </a:extLst>
          </p:cNvPr>
          <p:cNvSpPr>
            <a:spLocks noGrp="1"/>
          </p:cNvSpPr>
          <p:nvPr>
            <p:ph type="title"/>
          </p:nvPr>
        </p:nvSpPr>
        <p:spPr/>
        <p:txBody>
          <a:bodyPr>
            <a:normAutofit fontScale="90000"/>
          </a:bodyPr>
          <a:lstStyle/>
          <a:p>
            <a:r>
              <a:rPr lang="en-US" dirty="0"/>
              <a:t>Events</a:t>
            </a:r>
            <a:endParaRPr lang="en-VI" dirty="0"/>
          </a:p>
        </p:txBody>
      </p:sp>
      <p:pic>
        <p:nvPicPr>
          <p:cNvPr id="7" name="Content Placeholder 6">
            <a:extLst>
              <a:ext uri="{FF2B5EF4-FFF2-40B4-BE49-F238E27FC236}">
                <a16:creationId xmlns:a16="http://schemas.microsoft.com/office/drawing/2014/main" id="{394840FD-5328-F4B6-EC48-69CEE6871B39}"/>
              </a:ext>
            </a:extLst>
          </p:cNvPr>
          <p:cNvPicPr>
            <a:picLocks noGrp="1" noChangeAspect="1"/>
          </p:cNvPicPr>
          <p:nvPr>
            <p:ph sz="quarter" idx="14"/>
          </p:nvPr>
        </p:nvPicPr>
        <p:blipFill>
          <a:blip r:embed="rId2"/>
          <a:stretch>
            <a:fillRect/>
          </a:stretch>
        </p:blipFill>
        <p:spPr>
          <a:xfrm>
            <a:off x="2416629" y="2136711"/>
            <a:ext cx="7436498" cy="3685592"/>
          </a:xfrm>
          <a:prstGeom prst="rect">
            <a:avLst/>
          </a:prstGeom>
        </p:spPr>
      </p:pic>
      <p:sp>
        <p:nvSpPr>
          <p:cNvPr id="4" name="Footer Placeholder 3">
            <a:extLst>
              <a:ext uri="{FF2B5EF4-FFF2-40B4-BE49-F238E27FC236}">
                <a16:creationId xmlns:a16="http://schemas.microsoft.com/office/drawing/2014/main" id="{FAF0787A-8830-7122-04B5-B1C4FB31EC8D}"/>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A4A76612-0AC4-2BF5-0599-0D50DDA2CBB6}"/>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18867420-151D-B5B8-DFB0-7E33A63B16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B27A7680-BB88-A868-C0FA-EAFEBF512B8E}"/>
              </a:ext>
            </a:extLst>
          </p:cNvPr>
          <p:cNvSpPr txBox="1"/>
          <p:nvPr/>
        </p:nvSpPr>
        <p:spPr>
          <a:xfrm>
            <a:off x="796954" y="2634143"/>
            <a:ext cx="1407758" cy="1477328"/>
          </a:xfrm>
          <a:prstGeom prst="rect">
            <a:avLst/>
          </a:prstGeom>
          <a:noFill/>
        </p:spPr>
        <p:txBody>
          <a:bodyPr wrap="none" rtlCol="0">
            <a:spAutoFit/>
          </a:bodyPr>
          <a:lstStyle/>
          <a:p>
            <a:r>
              <a:rPr lang="en-US" b="1" dirty="0"/>
              <a:t>30% off all </a:t>
            </a:r>
          </a:p>
          <a:p>
            <a:r>
              <a:rPr lang="en-US" b="1" dirty="0"/>
              <a:t>P-shots and </a:t>
            </a:r>
          </a:p>
          <a:p>
            <a:r>
              <a:rPr lang="en-US" b="1" dirty="0"/>
              <a:t>O-Shots if</a:t>
            </a:r>
          </a:p>
          <a:p>
            <a:r>
              <a:rPr lang="en-US" b="1" dirty="0"/>
              <a:t>Booked by</a:t>
            </a:r>
          </a:p>
          <a:p>
            <a:r>
              <a:rPr lang="en-US" b="1" dirty="0"/>
              <a:t>July 31</a:t>
            </a:r>
            <a:r>
              <a:rPr lang="en-US" b="1" baseline="30000" dirty="0"/>
              <a:t>st</a:t>
            </a:r>
            <a:r>
              <a:rPr lang="en-US" b="1" dirty="0"/>
              <a:t>!</a:t>
            </a:r>
            <a:endParaRPr lang="en-VI" b="1" dirty="0"/>
          </a:p>
        </p:txBody>
      </p:sp>
    </p:spTree>
    <p:extLst>
      <p:ext uri="{BB962C8B-B14F-4D97-AF65-F5344CB8AC3E}">
        <p14:creationId xmlns:p14="http://schemas.microsoft.com/office/powerpoint/2010/main" val="21250657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2829618A-B780-4421-AC86-35B451AF5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E131D-6B46-C571-1CC7-4398EF60A180}"/>
              </a:ext>
            </a:extLst>
          </p:cNvPr>
          <p:cNvSpPr>
            <a:spLocks noGrp="1"/>
          </p:cNvSpPr>
          <p:nvPr>
            <p:ph type="title"/>
          </p:nvPr>
        </p:nvSpPr>
        <p:spPr>
          <a:xfrm>
            <a:off x="647700" y="349624"/>
            <a:ext cx="5329518" cy="1809376"/>
          </a:xfrm>
        </p:spPr>
        <p:txBody>
          <a:bodyPr vert="horz" lIns="91440" tIns="45720" rIns="91440" bIns="45720" rtlCol="0" anchor="b">
            <a:normAutofit/>
          </a:bodyPr>
          <a:lstStyle/>
          <a:p>
            <a:pPr>
              <a:lnSpc>
                <a:spcPct val="90000"/>
              </a:lnSpc>
            </a:pPr>
            <a:r>
              <a:rPr lang="en-US" spc="-40" dirty="0">
                <a:solidFill>
                  <a:schemeClr val="accent1"/>
                </a:solidFill>
              </a:rPr>
              <a:t>Yes men,  the spa isn’t only for Ladies</a:t>
            </a:r>
          </a:p>
        </p:txBody>
      </p:sp>
      <p:sp>
        <p:nvSpPr>
          <p:cNvPr id="3" name="Content Placeholder 2">
            <a:extLst>
              <a:ext uri="{FF2B5EF4-FFF2-40B4-BE49-F238E27FC236}">
                <a16:creationId xmlns:a16="http://schemas.microsoft.com/office/drawing/2014/main" id="{BBA84B29-CCF2-9F95-01A2-C85A9791E563}"/>
              </a:ext>
            </a:extLst>
          </p:cNvPr>
          <p:cNvSpPr>
            <a:spLocks noGrp="1"/>
          </p:cNvSpPr>
          <p:nvPr>
            <p:ph sz="quarter" idx="14"/>
          </p:nvPr>
        </p:nvSpPr>
        <p:spPr>
          <a:xfrm>
            <a:off x="647700" y="2286000"/>
            <a:ext cx="5575300" cy="3890962"/>
          </a:xfrm>
        </p:spPr>
        <p:txBody>
          <a:bodyPr vert="horz" lIns="91440" tIns="45720" rIns="91440" bIns="45720" rtlCol="0">
            <a:normAutofit/>
          </a:bodyPr>
          <a:lstStyle/>
          <a:p>
            <a:r>
              <a:rPr lang="en-US" dirty="0"/>
              <a:t>Laser Hair removal</a:t>
            </a:r>
          </a:p>
          <a:p>
            <a:pPr lvl="1"/>
            <a:r>
              <a:rPr lang="en-US" dirty="0"/>
              <a:t>Laser line up</a:t>
            </a:r>
          </a:p>
          <a:p>
            <a:pPr lvl="1"/>
            <a:r>
              <a:rPr lang="en-US" dirty="0"/>
              <a:t>Manscaping</a:t>
            </a:r>
          </a:p>
          <a:p>
            <a:r>
              <a:rPr lang="en-US" dirty="0"/>
              <a:t>Medical Massage</a:t>
            </a:r>
          </a:p>
          <a:p>
            <a:pPr lvl="1"/>
            <a:r>
              <a:rPr lang="en-US" dirty="0"/>
              <a:t>Stretch sessions</a:t>
            </a:r>
          </a:p>
          <a:p>
            <a:pPr lvl="1"/>
            <a:r>
              <a:rPr lang="en-US" dirty="0"/>
              <a:t>Medical/Sports/Deep tissue massage</a:t>
            </a:r>
          </a:p>
          <a:p>
            <a:r>
              <a:rPr lang="en-US" dirty="0"/>
              <a:t>Hair restoration</a:t>
            </a:r>
          </a:p>
          <a:p>
            <a:endParaRPr lang="en-US" dirty="0"/>
          </a:p>
          <a:p>
            <a:endParaRPr lang="en-US" dirty="0"/>
          </a:p>
          <a:p>
            <a:pPr marL="457200" lvl="1"/>
            <a:endParaRPr lang="en-US" dirty="0"/>
          </a:p>
        </p:txBody>
      </p:sp>
      <p:sp>
        <p:nvSpPr>
          <p:cNvPr id="4" name="Footer Placeholder 3">
            <a:extLst>
              <a:ext uri="{FF2B5EF4-FFF2-40B4-BE49-F238E27FC236}">
                <a16:creationId xmlns:a16="http://schemas.microsoft.com/office/drawing/2014/main" id="{7C0AF7AB-0333-222A-1640-5036E1180C20}"/>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a:solidFill>
                  <a:schemeClr val="tx1"/>
                </a:solidFill>
                <a:latin typeface="+mn-lt"/>
                <a:ea typeface="+mn-ea"/>
                <a:cs typeface="+mn-cs"/>
              </a:rPr>
              <a:t>Wilson Healthcare Consultants</a:t>
            </a:r>
            <a:endParaRPr lang="en-US" kern="1200" dirty="0">
              <a:solidFill>
                <a:schemeClr val="tx1"/>
              </a:solidFill>
              <a:latin typeface="+mn-lt"/>
              <a:ea typeface="+mn-ea"/>
              <a:cs typeface="+mn-cs"/>
            </a:endParaRPr>
          </a:p>
        </p:txBody>
      </p:sp>
      <p:pic>
        <p:nvPicPr>
          <p:cNvPr id="6146" name="Picture 2" descr="Home - Affirm by Wilson Healthcare">
            <a:extLst>
              <a:ext uri="{FF2B5EF4-FFF2-40B4-BE49-F238E27FC236}">
                <a16:creationId xmlns:a16="http://schemas.microsoft.com/office/drawing/2014/main" id="{A4D5FAD9-8EEF-9C1B-896C-1B37685B0A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83680" y="729167"/>
            <a:ext cx="5247639" cy="5247639"/>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4F9CC011-0CE7-7C36-06A8-171567EF2350}"/>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VI"/>
              <a:t>2023</a:t>
            </a:r>
            <a:endParaRPr lang="en-US" dirty="0"/>
          </a:p>
        </p:txBody>
      </p:sp>
      <p:sp>
        <p:nvSpPr>
          <p:cNvPr id="6" name="Slide Number Placeholder 5">
            <a:extLst>
              <a:ext uri="{FF2B5EF4-FFF2-40B4-BE49-F238E27FC236}">
                <a16:creationId xmlns:a16="http://schemas.microsoft.com/office/drawing/2014/main" id="{8C1DD8D6-5322-D41A-E484-252ACC12A7A0}"/>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42</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712439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D593B-6F1A-687B-AD6A-717C24F447D0}"/>
              </a:ext>
            </a:extLst>
          </p:cNvPr>
          <p:cNvSpPr>
            <a:spLocks noGrp="1"/>
          </p:cNvSpPr>
          <p:nvPr>
            <p:ph type="title"/>
          </p:nvPr>
        </p:nvSpPr>
        <p:spPr/>
        <p:txBody>
          <a:bodyPr>
            <a:normAutofit fontScale="90000"/>
          </a:bodyPr>
          <a:lstStyle/>
          <a:p>
            <a:endParaRPr lang="en-VI"/>
          </a:p>
        </p:txBody>
      </p:sp>
      <p:pic>
        <p:nvPicPr>
          <p:cNvPr id="10" name="5 things o shot">
            <a:hlinkClick r:id="" action="ppaction://media"/>
            <a:extLst>
              <a:ext uri="{FF2B5EF4-FFF2-40B4-BE49-F238E27FC236}">
                <a16:creationId xmlns:a16="http://schemas.microsoft.com/office/drawing/2014/main" id="{6F405A92-3AD6-EF67-E809-97B55D294DB7}"/>
              </a:ext>
            </a:extLst>
          </p:cNvPr>
          <p:cNvPicPr>
            <a:picLocks noGrp="1" noChangeAspect="1"/>
          </p:cNvPicPr>
          <p:nvPr>
            <p:ph sz="quarter" idx="14"/>
            <a:videoFile r:link="rId2"/>
            <p:extLst>
              <p:ext uri="{DAA4B4D4-6D71-4841-9C94-3DE7FCFB9230}">
                <p14:media xmlns:p14="http://schemas.microsoft.com/office/powerpoint/2010/main" r:embed="rId1"/>
              </p:ext>
            </p:extLst>
          </p:nvPr>
        </p:nvPicPr>
        <p:blipFill>
          <a:blip r:embed="rId4"/>
          <a:stretch>
            <a:fillRect/>
          </a:stretch>
        </p:blipFill>
        <p:spPr>
          <a:xfrm>
            <a:off x="3495635" y="1196905"/>
            <a:ext cx="5033088" cy="5033087"/>
          </a:xfrm>
        </p:spPr>
      </p:pic>
      <p:sp>
        <p:nvSpPr>
          <p:cNvPr id="4" name="Footer Placeholder 3">
            <a:extLst>
              <a:ext uri="{FF2B5EF4-FFF2-40B4-BE49-F238E27FC236}">
                <a16:creationId xmlns:a16="http://schemas.microsoft.com/office/drawing/2014/main" id="{24282A7A-E3F4-7027-9967-3F58B12C8E1D}"/>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597790B7-835F-E920-A11B-67EB7F7DD4F8}"/>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9001E2F9-881E-4E1A-674C-C96DBB9509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73709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2829618A-B780-4421-AC86-35B451AF5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0BE131D-6B46-C571-1CC7-4398EF60A180}"/>
              </a:ext>
            </a:extLst>
          </p:cNvPr>
          <p:cNvSpPr>
            <a:spLocks noGrp="1"/>
          </p:cNvSpPr>
          <p:nvPr>
            <p:ph type="title"/>
          </p:nvPr>
        </p:nvSpPr>
        <p:spPr>
          <a:xfrm>
            <a:off x="647700" y="349624"/>
            <a:ext cx="5329518" cy="1809376"/>
          </a:xfrm>
        </p:spPr>
        <p:txBody>
          <a:bodyPr vert="horz" lIns="91440" tIns="45720" rIns="91440" bIns="45720" rtlCol="0" anchor="b">
            <a:normAutofit fontScale="90000"/>
          </a:bodyPr>
          <a:lstStyle/>
          <a:p>
            <a:pPr>
              <a:lnSpc>
                <a:spcPct val="90000"/>
              </a:lnSpc>
            </a:pPr>
            <a:r>
              <a:rPr lang="en-US" spc="-40" dirty="0">
                <a:solidFill>
                  <a:schemeClr val="accent1"/>
                </a:solidFill>
              </a:rPr>
              <a:t>Yes men, we the spa isn’t only for Ladies</a:t>
            </a:r>
          </a:p>
        </p:txBody>
      </p:sp>
      <p:sp>
        <p:nvSpPr>
          <p:cNvPr id="3" name="Content Placeholder 2">
            <a:extLst>
              <a:ext uri="{FF2B5EF4-FFF2-40B4-BE49-F238E27FC236}">
                <a16:creationId xmlns:a16="http://schemas.microsoft.com/office/drawing/2014/main" id="{BBA84B29-CCF2-9F95-01A2-C85A9791E563}"/>
              </a:ext>
            </a:extLst>
          </p:cNvPr>
          <p:cNvSpPr>
            <a:spLocks noGrp="1"/>
          </p:cNvSpPr>
          <p:nvPr>
            <p:ph sz="quarter" idx="14"/>
          </p:nvPr>
        </p:nvSpPr>
        <p:spPr>
          <a:xfrm>
            <a:off x="647700" y="2286000"/>
            <a:ext cx="5575300" cy="3890962"/>
          </a:xfrm>
        </p:spPr>
        <p:txBody>
          <a:bodyPr vert="horz" lIns="91440" tIns="45720" rIns="91440" bIns="45720" rtlCol="0">
            <a:normAutofit/>
          </a:body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400" b="0" i="0" u="none" strike="noStrike" kern="1200" cap="none" spc="-20" normalizeH="0" baseline="0" noProof="0" dirty="0">
                <a:ln>
                  <a:noFill/>
                </a:ln>
                <a:solidFill>
                  <a:prstClr val="black"/>
                </a:solidFill>
                <a:effectLst/>
                <a:uLnTx/>
                <a:uFillTx/>
                <a:latin typeface="Avenir Next LT Pro"/>
                <a:ea typeface="+mn-ea"/>
                <a:cs typeface="+mn-cs"/>
              </a:rPr>
              <a:t>Sculpting/Contouring/Fat removal</a:t>
            </a:r>
            <a:endParaRPr kumimoji="0" lang="en-US" b="0" i="0" u="none" strike="noStrike" kern="1200" cap="none" spc="-20" normalizeH="0" baseline="0" noProof="0" dirty="0">
              <a:ln>
                <a:noFill/>
              </a:ln>
              <a:solidFill>
                <a:prstClr val="black"/>
              </a:solidFill>
              <a:effectLst/>
              <a:uLnTx/>
              <a:uFillTx/>
              <a:latin typeface="Avenir Next LT Pro"/>
              <a:ea typeface="+mn-ea"/>
              <a:cs typeface="+mn-cs"/>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400" b="0" i="0" u="none" strike="noStrike" kern="1200" cap="none" spc="-20" normalizeH="0" baseline="0" noProof="0" dirty="0">
                <a:ln>
                  <a:noFill/>
                </a:ln>
                <a:solidFill>
                  <a:prstClr val="black"/>
                </a:solidFill>
                <a:effectLst/>
                <a:uLnTx/>
                <a:uFillTx/>
                <a:latin typeface="Avenir Next LT Pro"/>
                <a:ea typeface="+mn-ea"/>
                <a:cs typeface="+mn-cs"/>
              </a:rPr>
              <a:t>Dark spot removal</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400" b="0" i="0" u="none" strike="noStrike" kern="1200" cap="none" spc="-20" normalizeH="0" baseline="0" noProof="0" dirty="0">
                <a:ln>
                  <a:noFill/>
                </a:ln>
                <a:solidFill>
                  <a:prstClr val="black"/>
                </a:solidFill>
                <a:effectLst/>
                <a:uLnTx/>
                <a:uFillTx/>
                <a:latin typeface="Avenir Next LT Pro"/>
                <a:ea typeface="+mn-ea"/>
                <a:cs typeface="+mn-cs"/>
              </a:rPr>
              <a:t>Vampire Facial</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dirty="0">
                <a:solidFill>
                  <a:prstClr val="black"/>
                </a:solidFill>
                <a:latin typeface="Avenir Next LT Pro"/>
              </a:rPr>
              <a:t>Erectile dysfunction treatment</a:t>
            </a:r>
          </a:p>
          <a:p>
            <a:pPr lvl="1">
              <a:spcBef>
                <a:spcPts val="1000"/>
              </a:spcBef>
              <a:defRPr/>
            </a:pPr>
            <a:r>
              <a:rPr kumimoji="0" lang="en-US" b="0" i="0" u="none" strike="noStrike" kern="1200" cap="none" spc="-20" normalizeH="0" baseline="0" noProof="0" dirty="0">
                <a:ln>
                  <a:noFill/>
                </a:ln>
                <a:solidFill>
                  <a:prstClr val="black"/>
                </a:solidFill>
                <a:effectLst/>
                <a:uLnTx/>
                <a:uFillTx/>
                <a:latin typeface="Avenir Next LT Pro"/>
                <a:ea typeface="+mn-ea"/>
                <a:cs typeface="+mn-cs"/>
              </a:rPr>
              <a:t>98% Satisfaction rating for men</a:t>
            </a:r>
          </a:p>
          <a:p>
            <a:endParaRPr lang="en-US" dirty="0"/>
          </a:p>
          <a:p>
            <a:pPr marL="0" indent="0">
              <a:buNone/>
            </a:pPr>
            <a:endParaRPr lang="en-US" dirty="0"/>
          </a:p>
          <a:p>
            <a:pPr marL="457200" lvl="1"/>
            <a:endParaRPr lang="en-US" dirty="0"/>
          </a:p>
        </p:txBody>
      </p:sp>
      <p:sp>
        <p:nvSpPr>
          <p:cNvPr id="4" name="Footer Placeholder 3">
            <a:extLst>
              <a:ext uri="{FF2B5EF4-FFF2-40B4-BE49-F238E27FC236}">
                <a16:creationId xmlns:a16="http://schemas.microsoft.com/office/drawing/2014/main" id="{7C0AF7AB-0333-222A-1640-5036E1180C20}"/>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Wilson Healthcare Consultants</a:t>
            </a:r>
          </a:p>
        </p:txBody>
      </p:sp>
      <p:pic>
        <p:nvPicPr>
          <p:cNvPr id="6146" name="Picture 2" descr="Home - Affirm by Wilson Healthcare">
            <a:extLst>
              <a:ext uri="{FF2B5EF4-FFF2-40B4-BE49-F238E27FC236}">
                <a16:creationId xmlns:a16="http://schemas.microsoft.com/office/drawing/2014/main" id="{A4D5FAD9-8EEF-9C1B-896C-1B37685B0A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83680" y="729167"/>
            <a:ext cx="5247639" cy="5247639"/>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4F9CC011-0CE7-7C36-06A8-171567EF2350}"/>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VI" sz="1050" b="0" i="0" u="none" strike="noStrike" kern="1200" cap="none" spc="0" normalizeH="0" baseline="0" noProof="0">
                <a:ln>
                  <a:noFill/>
                </a:ln>
                <a:solidFill>
                  <a:prstClr val="black"/>
                </a:solidFill>
                <a:effectLst/>
                <a:uLnTx/>
                <a:uFillTx/>
                <a:latin typeface="Avenir Next LT Pro"/>
                <a:ea typeface="+mn-ea"/>
                <a:cs typeface="+mn-cs"/>
              </a:rPr>
              <a:t>2023</a:t>
            </a:r>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8C1DD8D6-5322-D41A-E484-252ACC12A7A0}"/>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44</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353126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0CC8E-79EC-0B10-F133-E98BAD1BA49C}"/>
              </a:ext>
            </a:extLst>
          </p:cNvPr>
          <p:cNvSpPr>
            <a:spLocks noGrp="1"/>
          </p:cNvSpPr>
          <p:nvPr>
            <p:ph type="title"/>
          </p:nvPr>
        </p:nvSpPr>
        <p:spPr/>
        <p:txBody>
          <a:bodyPr>
            <a:normAutofit fontScale="90000"/>
          </a:bodyPr>
          <a:lstStyle/>
          <a:p>
            <a:r>
              <a:rPr lang="en-US" dirty="0"/>
              <a:t>Woman’s service</a:t>
            </a:r>
            <a:endParaRPr lang="en-VI" dirty="0"/>
          </a:p>
        </p:txBody>
      </p:sp>
      <p:pic>
        <p:nvPicPr>
          <p:cNvPr id="7" name="Content Placeholder 6">
            <a:extLst>
              <a:ext uri="{FF2B5EF4-FFF2-40B4-BE49-F238E27FC236}">
                <a16:creationId xmlns:a16="http://schemas.microsoft.com/office/drawing/2014/main" id="{581B89F2-0363-00D8-90C2-7F8DF039CB0B}"/>
              </a:ext>
            </a:extLst>
          </p:cNvPr>
          <p:cNvPicPr>
            <a:picLocks noGrp="1" noChangeAspect="1"/>
          </p:cNvPicPr>
          <p:nvPr>
            <p:ph sz="quarter" idx="14"/>
          </p:nvPr>
        </p:nvPicPr>
        <p:blipFill>
          <a:blip r:embed="rId2"/>
          <a:stretch>
            <a:fillRect/>
          </a:stretch>
        </p:blipFill>
        <p:spPr>
          <a:xfrm>
            <a:off x="3925094" y="1560513"/>
            <a:ext cx="4341812" cy="4341812"/>
          </a:xfrm>
          <a:prstGeom prst="rect">
            <a:avLst/>
          </a:prstGeom>
        </p:spPr>
      </p:pic>
      <p:sp>
        <p:nvSpPr>
          <p:cNvPr id="4" name="Footer Placeholder 3">
            <a:extLst>
              <a:ext uri="{FF2B5EF4-FFF2-40B4-BE49-F238E27FC236}">
                <a16:creationId xmlns:a16="http://schemas.microsoft.com/office/drawing/2014/main" id="{5316135F-5706-D5BB-4B84-F40A59FBA9ED}"/>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C54B0603-D542-C95E-0800-59CBD8A093BD}"/>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7FA4F92A-5109-4166-B088-6E366B6CF1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069153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829618A-B780-4421-AC86-35B451AF5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6219FB-8CBD-5CCA-3EDB-8F6F3BFE77A0}"/>
              </a:ext>
            </a:extLst>
          </p:cNvPr>
          <p:cNvSpPr>
            <a:spLocks noGrp="1"/>
          </p:cNvSpPr>
          <p:nvPr>
            <p:ph type="title"/>
          </p:nvPr>
        </p:nvSpPr>
        <p:spPr>
          <a:xfrm>
            <a:off x="647700" y="349624"/>
            <a:ext cx="5329518" cy="1809376"/>
          </a:xfrm>
        </p:spPr>
        <p:txBody>
          <a:bodyPr vert="horz" lIns="91440" tIns="45720" rIns="91440" bIns="45720" rtlCol="0" anchor="b">
            <a:normAutofit/>
          </a:bodyPr>
          <a:lstStyle/>
          <a:p>
            <a:pPr>
              <a:lnSpc>
                <a:spcPct val="90000"/>
              </a:lnSpc>
            </a:pPr>
            <a:r>
              <a:rPr lang="en-US" spc="-40" dirty="0">
                <a:solidFill>
                  <a:schemeClr val="accent1"/>
                </a:solidFill>
              </a:rPr>
              <a:t>Body Contouring</a:t>
            </a:r>
          </a:p>
        </p:txBody>
      </p:sp>
      <p:sp>
        <p:nvSpPr>
          <p:cNvPr id="3" name="Content Placeholder 2">
            <a:extLst>
              <a:ext uri="{FF2B5EF4-FFF2-40B4-BE49-F238E27FC236}">
                <a16:creationId xmlns:a16="http://schemas.microsoft.com/office/drawing/2014/main" id="{3BBEBFEA-80D0-0DD9-A771-9E3C03E859EB}"/>
              </a:ext>
            </a:extLst>
          </p:cNvPr>
          <p:cNvSpPr>
            <a:spLocks noGrp="1"/>
          </p:cNvSpPr>
          <p:nvPr>
            <p:ph sz="quarter" idx="14"/>
          </p:nvPr>
        </p:nvSpPr>
        <p:spPr>
          <a:xfrm>
            <a:off x="647700" y="2286000"/>
            <a:ext cx="5575300" cy="3890962"/>
          </a:xfrm>
        </p:spPr>
        <p:txBody>
          <a:bodyPr vert="horz" lIns="91440" tIns="45720" rIns="91440" bIns="45720" rtlCol="0">
            <a:normAutofit/>
          </a:bodyPr>
          <a:lstStyle/>
          <a:p>
            <a:endParaRPr lang="en-US" dirty="0"/>
          </a:p>
          <a:p>
            <a:endParaRPr lang="en-US" dirty="0"/>
          </a:p>
        </p:txBody>
      </p:sp>
      <p:sp>
        <p:nvSpPr>
          <p:cNvPr id="4" name="Footer Placeholder 3">
            <a:extLst>
              <a:ext uri="{FF2B5EF4-FFF2-40B4-BE49-F238E27FC236}">
                <a16:creationId xmlns:a16="http://schemas.microsoft.com/office/drawing/2014/main" id="{D21BFE81-2CC3-8493-E240-25E9611CA79A}"/>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a:solidFill>
                  <a:schemeClr val="tx1"/>
                </a:solidFill>
                <a:latin typeface="+mn-lt"/>
                <a:ea typeface="+mn-ea"/>
                <a:cs typeface="+mn-cs"/>
              </a:rPr>
              <a:t>Wilson Healthcare Consultants</a:t>
            </a:r>
          </a:p>
        </p:txBody>
      </p:sp>
      <p:pic>
        <p:nvPicPr>
          <p:cNvPr id="8" name="Picture 7" descr="A screenshot of a computer&#10;&#10;Description automatically generated">
            <a:extLst>
              <a:ext uri="{FF2B5EF4-FFF2-40B4-BE49-F238E27FC236}">
                <a16:creationId xmlns:a16="http://schemas.microsoft.com/office/drawing/2014/main" id="{DFC72412-0A83-05B5-A854-9CE8938D3C4C}"/>
              </a:ext>
            </a:extLst>
          </p:cNvPr>
          <p:cNvPicPr>
            <a:picLocks noChangeAspect="1"/>
          </p:cNvPicPr>
          <p:nvPr/>
        </p:nvPicPr>
        <p:blipFill rotWithShape="1">
          <a:blip r:embed="rId2"/>
          <a:srcRect l="43470" t="20952" r="22015" b="17552"/>
          <a:stretch/>
        </p:blipFill>
        <p:spPr>
          <a:xfrm>
            <a:off x="6583680" y="723352"/>
            <a:ext cx="5247639" cy="5259269"/>
          </a:xfrm>
          <a:prstGeom prst="rect">
            <a:avLst/>
          </a:prstGeom>
        </p:spPr>
      </p:pic>
      <p:sp>
        <p:nvSpPr>
          <p:cNvPr id="5" name="Date Placeholder 4">
            <a:extLst>
              <a:ext uri="{FF2B5EF4-FFF2-40B4-BE49-F238E27FC236}">
                <a16:creationId xmlns:a16="http://schemas.microsoft.com/office/drawing/2014/main" id="{B03BB0C8-B1C0-88A8-52F7-4D76EFC739B6}"/>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a:t>2023</a:t>
            </a:r>
          </a:p>
        </p:txBody>
      </p:sp>
      <p:sp>
        <p:nvSpPr>
          <p:cNvPr id="6" name="Slide Number Placeholder 5">
            <a:extLst>
              <a:ext uri="{FF2B5EF4-FFF2-40B4-BE49-F238E27FC236}">
                <a16:creationId xmlns:a16="http://schemas.microsoft.com/office/drawing/2014/main" id="{DAE955FD-8F13-D8DB-D385-DE4395A8BA58}"/>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46</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88606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7CAA9933-4D8C-4741-9B88-8B6BFC34B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2FB203-CB3A-4E5E-86C7-7DFAD8310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788A45ED-77D9-B168-BB17-FFE1EFC69F68}"/>
              </a:ext>
            </a:extLst>
          </p:cNvPr>
          <p:cNvSpPr>
            <a:spLocks noGrp="1"/>
          </p:cNvSpPr>
          <p:nvPr>
            <p:ph type="title"/>
          </p:nvPr>
        </p:nvSpPr>
        <p:spPr>
          <a:xfrm>
            <a:off x="649044" y="753034"/>
            <a:ext cx="6815446" cy="3887390"/>
          </a:xfrm>
        </p:spPr>
        <p:txBody>
          <a:bodyPr vert="horz" lIns="91440" tIns="45720" rIns="91440" bIns="45720" rtlCol="0" anchor="t">
            <a:normAutofit/>
          </a:bodyPr>
          <a:lstStyle/>
          <a:p>
            <a:pPr>
              <a:lnSpc>
                <a:spcPct val="90000"/>
              </a:lnSpc>
            </a:pPr>
            <a:r>
              <a:rPr lang="en-US" sz="8800" b="1" kern="1200" spc="-40" baseline="0" dirty="0">
                <a:solidFill>
                  <a:srgbClr val="FFFFFF"/>
                </a:solidFill>
                <a:latin typeface="+mj-lt"/>
                <a:ea typeface="+mj-ea"/>
                <a:cs typeface="+mj-cs"/>
              </a:rPr>
              <a:t>Hair restoration</a:t>
            </a:r>
          </a:p>
        </p:txBody>
      </p:sp>
      <p:sp>
        <p:nvSpPr>
          <p:cNvPr id="4" name="Footer Placeholder 3">
            <a:extLst>
              <a:ext uri="{FF2B5EF4-FFF2-40B4-BE49-F238E27FC236}">
                <a16:creationId xmlns:a16="http://schemas.microsoft.com/office/drawing/2014/main" id="{B86394BE-D00F-C0F8-92CC-277780030848}"/>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Wilson Healthcare Consultants</a:t>
            </a:r>
          </a:p>
        </p:txBody>
      </p:sp>
      <p:pic>
        <p:nvPicPr>
          <p:cNvPr id="7" name="Content Placeholder 6">
            <a:extLst>
              <a:ext uri="{FF2B5EF4-FFF2-40B4-BE49-F238E27FC236}">
                <a16:creationId xmlns:a16="http://schemas.microsoft.com/office/drawing/2014/main" id="{7F2BEA44-BCA1-2521-6B61-48F3E7E55177}"/>
              </a:ext>
            </a:extLst>
          </p:cNvPr>
          <p:cNvPicPr>
            <a:picLocks noGrp="1" noChangeAspect="1"/>
          </p:cNvPicPr>
          <p:nvPr>
            <p:ph sz="quarter" idx="14"/>
          </p:nvPr>
        </p:nvPicPr>
        <p:blipFill rotWithShape="1">
          <a:blip r:embed="rId2"/>
          <a:srcRect l="14722" r="4873" b="1"/>
          <a:stretch/>
        </p:blipFill>
        <p:spPr>
          <a:xfrm>
            <a:off x="8074089" y="10"/>
            <a:ext cx="4130351" cy="6857990"/>
          </a:xfrm>
          <a:prstGeom prst="rect">
            <a:avLst/>
          </a:prstGeom>
        </p:spPr>
      </p:pic>
      <p:sp>
        <p:nvSpPr>
          <p:cNvPr id="5" name="Date Placeholder 4">
            <a:extLst>
              <a:ext uri="{FF2B5EF4-FFF2-40B4-BE49-F238E27FC236}">
                <a16:creationId xmlns:a16="http://schemas.microsoft.com/office/drawing/2014/main" id="{77087720-71F9-E703-26CB-7D7432F74E61}"/>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a:solidFill>
                  <a:srgbClr val="FFFFFF"/>
                </a:solidFill>
              </a:rPr>
              <a:t>2023</a:t>
            </a:r>
          </a:p>
        </p:txBody>
      </p:sp>
      <p:sp>
        <p:nvSpPr>
          <p:cNvPr id="6" name="Slide Number Placeholder 5">
            <a:extLst>
              <a:ext uri="{FF2B5EF4-FFF2-40B4-BE49-F238E27FC236}">
                <a16:creationId xmlns:a16="http://schemas.microsoft.com/office/drawing/2014/main" id="{55811BC6-6BF1-A9A6-4E3B-03C0407161D3}"/>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47</a:t>
            </a:fld>
            <a:endParaRPr kumimoji="0" lang="en-US"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2329953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99077-C57A-6DBB-0D6B-C9AAB3F01888}"/>
              </a:ext>
            </a:extLst>
          </p:cNvPr>
          <p:cNvSpPr>
            <a:spLocks noGrp="1"/>
          </p:cNvSpPr>
          <p:nvPr>
            <p:ph type="title"/>
          </p:nvPr>
        </p:nvSpPr>
        <p:spPr/>
        <p:txBody>
          <a:bodyPr>
            <a:normAutofit fontScale="90000"/>
          </a:bodyPr>
          <a:lstStyle/>
          <a:p>
            <a:r>
              <a:rPr lang="en-US" dirty="0" err="1"/>
              <a:t>Photofacials</a:t>
            </a:r>
            <a:r>
              <a:rPr lang="en-US" dirty="0"/>
              <a:t>=&gt;Sunspot removal</a:t>
            </a:r>
            <a:endParaRPr lang="en-VI" dirty="0"/>
          </a:p>
        </p:txBody>
      </p:sp>
      <p:pic>
        <p:nvPicPr>
          <p:cNvPr id="7" name="Content Placeholder 6">
            <a:extLst>
              <a:ext uri="{FF2B5EF4-FFF2-40B4-BE49-F238E27FC236}">
                <a16:creationId xmlns:a16="http://schemas.microsoft.com/office/drawing/2014/main" id="{7737AC01-148A-8C2E-A239-6C970DBC66F5}"/>
              </a:ext>
            </a:extLst>
          </p:cNvPr>
          <p:cNvPicPr>
            <a:picLocks noGrp="1" noChangeAspect="1"/>
          </p:cNvPicPr>
          <p:nvPr>
            <p:ph sz="quarter" idx="14"/>
          </p:nvPr>
        </p:nvPicPr>
        <p:blipFill>
          <a:blip r:embed="rId2"/>
          <a:stretch>
            <a:fillRect/>
          </a:stretch>
        </p:blipFill>
        <p:spPr>
          <a:xfrm>
            <a:off x="3230101" y="2155833"/>
            <a:ext cx="6399091" cy="3806428"/>
          </a:xfrm>
          <a:prstGeom prst="rect">
            <a:avLst/>
          </a:prstGeom>
        </p:spPr>
      </p:pic>
      <p:sp>
        <p:nvSpPr>
          <p:cNvPr id="4" name="Footer Placeholder 3">
            <a:extLst>
              <a:ext uri="{FF2B5EF4-FFF2-40B4-BE49-F238E27FC236}">
                <a16:creationId xmlns:a16="http://schemas.microsoft.com/office/drawing/2014/main" id="{4F9D5046-C23E-6291-F4D6-B0F688305BDE}"/>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AFAA7B92-0769-6F6F-9019-7DD035B24149}"/>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FDDE63D1-3F24-FE62-D817-CBA345D6C0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683239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B2050-AF36-6C3B-331A-9B7C58B17F0B}"/>
              </a:ext>
            </a:extLst>
          </p:cNvPr>
          <p:cNvSpPr>
            <a:spLocks noGrp="1"/>
          </p:cNvSpPr>
          <p:nvPr>
            <p:ph type="title"/>
          </p:nvPr>
        </p:nvSpPr>
        <p:spPr/>
        <p:txBody>
          <a:bodyPr>
            <a:normAutofit fontScale="90000"/>
          </a:bodyPr>
          <a:lstStyle/>
          <a:p>
            <a:r>
              <a:rPr lang="en-US" dirty="0"/>
              <a:t>Recent Cosmetic Surgery??</a:t>
            </a:r>
            <a:endParaRPr lang="en-VI" dirty="0"/>
          </a:p>
        </p:txBody>
      </p:sp>
      <p:pic>
        <p:nvPicPr>
          <p:cNvPr id="7" name="Content Placeholder 6">
            <a:extLst>
              <a:ext uri="{FF2B5EF4-FFF2-40B4-BE49-F238E27FC236}">
                <a16:creationId xmlns:a16="http://schemas.microsoft.com/office/drawing/2014/main" id="{3305058E-DC1F-93F9-4E86-4EDA8F54B409}"/>
              </a:ext>
            </a:extLst>
          </p:cNvPr>
          <p:cNvPicPr>
            <a:picLocks noGrp="1" noChangeAspect="1"/>
          </p:cNvPicPr>
          <p:nvPr>
            <p:ph sz="quarter" idx="14"/>
          </p:nvPr>
        </p:nvPicPr>
        <p:blipFill rotWithShape="1">
          <a:blip r:embed="rId2"/>
          <a:srcRect r="1289" b="6786"/>
          <a:stretch/>
        </p:blipFill>
        <p:spPr>
          <a:xfrm>
            <a:off x="3925094" y="1560513"/>
            <a:ext cx="4285845" cy="4047185"/>
          </a:xfrm>
          <a:prstGeom prst="rect">
            <a:avLst/>
          </a:prstGeom>
        </p:spPr>
      </p:pic>
      <p:sp>
        <p:nvSpPr>
          <p:cNvPr id="4" name="Footer Placeholder 3">
            <a:extLst>
              <a:ext uri="{FF2B5EF4-FFF2-40B4-BE49-F238E27FC236}">
                <a16:creationId xmlns:a16="http://schemas.microsoft.com/office/drawing/2014/main" id="{8398EE10-3E7E-3BB3-03A6-469E23D1300A}"/>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EDB1CD5E-2BA7-8457-7F34-7F40BCB4BB0D}"/>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D4E4D45B-C21E-DD51-A705-59C7865646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40405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FC30B0B-4D60-9BA6-5CAC-2C014AB02F0E}"/>
              </a:ext>
            </a:extLst>
          </p:cNvPr>
          <p:cNvSpPr>
            <a:spLocks noGrp="1"/>
          </p:cNvSpPr>
          <p:nvPr>
            <p:ph type="title"/>
          </p:nvPr>
        </p:nvSpPr>
        <p:spPr/>
        <p:txBody>
          <a:bodyPr>
            <a:normAutofit fontScale="90000"/>
          </a:bodyPr>
          <a:lstStyle/>
          <a:p>
            <a:r>
              <a:rPr lang="en-US" dirty="0"/>
              <a:t>Obesity rates have tripled </a:t>
            </a:r>
            <a:endParaRPr lang="en-VI" dirty="0"/>
          </a:p>
        </p:txBody>
      </p:sp>
      <p:pic>
        <p:nvPicPr>
          <p:cNvPr id="12" name="Content Placeholder 11">
            <a:extLst>
              <a:ext uri="{FF2B5EF4-FFF2-40B4-BE49-F238E27FC236}">
                <a16:creationId xmlns:a16="http://schemas.microsoft.com/office/drawing/2014/main" id="{C36C1369-9774-3B9E-0931-E892B7430398}"/>
              </a:ext>
            </a:extLst>
          </p:cNvPr>
          <p:cNvPicPr>
            <a:picLocks noGrp="1" noChangeAspect="1"/>
          </p:cNvPicPr>
          <p:nvPr>
            <p:ph sz="quarter" idx="14"/>
          </p:nvPr>
        </p:nvPicPr>
        <p:blipFill>
          <a:blip r:embed="rId2"/>
          <a:stretch>
            <a:fillRect/>
          </a:stretch>
        </p:blipFill>
        <p:spPr>
          <a:xfrm>
            <a:off x="3201459" y="1560513"/>
            <a:ext cx="5789082" cy="4341812"/>
          </a:xfrm>
          <a:prstGeom prst="rect">
            <a:avLst/>
          </a:prstGeom>
        </p:spPr>
      </p:pic>
      <p:sp>
        <p:nvSpPr>
          <p:cNvPr id="5" name="Footer Placeholder 4">
            <a:extLst>
              <a:ext uri="{FF2B5EF4-FFF2-40B4-BE49-F238E27FC236}">
                <a16:creationId xmlns:a16="http://schemas.microsoft.com/office/drawing/2014/main" id="{DF68875A-2333-96A0-F7BF-CE1D8D7F3F37}"/>
              </a:ext>
            </a:extLst>
          </p:cNvPr>
          <p:cNvSpPr>
            <a:spLocks noGrp="1"/>
          </p:cNvSpPr>
          <p:nvPr>
            <p:ph type="ftr" sz="quarter" idx="11"/>
          </p:nvPr>
        </p:nvSpPr>
        <p:spPr/>
        <p:txBody>
          <a:bodyPr/>
          <a:lstStyle/>
          <a:p>
            <a:pPr>
              <a:defRPr/>
            </a:pPr>
            <a:r>
              <a:rPr lang="en-US">
                <a:effectLst>
                  <a:outerShdw blurRad="38100" dist="38100" dir="2700000" algn="tl">
                    <a:srgbClr val="000000">
                      <a:alpha val="43137"/>
                    </a:srgbClr>
                  </a:outerShdw>
                </a:effectLst>
              </a:rPr>
              <a:t>Wilson Healthcare Consultants</a:t>
            </a:r>
            <a:endParaRPr lang="en-US" dirty="0">
              <a:effectLst>
                <a:outerShdw blurRad="38100" dist="38100" dir="2700000" algn="tl">
                  <a:srgbClr val="000000">
                    <a:alpha val="43137"/>
                  </a:srgbClr>
                </a:outerShdw>
              </a:effectLst>
            </a:endParaRPr>
          </a:p>
        </p:txBody>
      </p:sp>
      <p:sp>
        <p:nvSpPr>
          <p:cNvPr id="8" name="Date Placeholder 7">
            <a:extLst>
              <a:ext uri="{FF2B5EF4-FFF2-40B4-BE49-F238E27FC236}">
                <a16:creationId xmlns:a16="http://schemas.microsoft.com/office/drawing/2014/main" id="{ABE6CDCD-0B71-AE2C-DA4F-2EA94B4BAE71}"/>
              </a:ext>
            </a:extLst>
          </p:cNvPr>
          <p:cNvSpPr>
            <a:spLocks noGrp="1"/>
          </p:cNvSpPr>
          <p:nvPr>
            <p:ph type="dt" sz="half" idx="10"/>
          </p:nvPr>
        </p:nvSpPr>
        <p:spPr/>
        <p:txBody>
          <a:bodyPr/>
          <a:lstStyle/>
          <a:p>
            <a:pPr>
              <a:defRPr/>
            </a:pPr>
            <a:r>
              <a:rPr lang="en-VI">
                <a:effectLst>
                  <a:outerShdw blurRad="38100" dist="38100" dir="2700000" algn="tl">
                    <a:srgbClr val="000000">
                      <a:alpha val="43137"/>
                    </a:srgbClr>
                  </a:outerShdw>
                </a:effectLst>
              </a:rPr>
              <a:t>2023</a:t>
            </a:r>
            <a:endParaRPr lang="en-US" dirty="0">
              <a:effectLst>
                <a:outerShdw blurRad="38100" dist="38100" dir="2700000" algn="tl">
                  <a:srgbClr val="000000">
                    <a:alpha val="43137"/>
                  </a:srgbClr>
                </a:outerShdw>
              </a:effectLst>
            </a:endParaRPr>
          </a:p>
        </p:txBody>
      </p:sp>
      <p:sp>
        <p:nvSpPr>
          <p:cNvPr id="9" name="Slide Number Placeholder 8">
            <a:extLst>
              <a:ext uri="{FF2B5EF4-FFF2-40B4-BE49-F238E27FC236}">
                <a16:creationId xmlns:a16="http://schemas.microsoft.com/office/drawing/2014/main" id="{3E679A9F-B174-0E9D-E9F8-A69B7852FF22}"/>
              </a:ext>
            </a:extLst>
          </p:cNvPr>
          <p:cNvSpPr>
            <a:spLocks noGrp="1"/>
          </p:cNvSpPr>
          <p:nvPr>
            <p:ph type="sldNum" sz="quarter" idx="12"/>
          </p:nvPr>
        </p:nvSpPr>
        <p:spPr/>
        <p:txBody>
          <a:bodyPr/>
          <a:lstStyle/>
          <a:p>
            <a:pPr>
              <a:defRPr/>
            </a:pPr>
            <a:fld id="{2722F022-211C-4882-844C-086FEA6806AA}" type="slidenum">
              <a:rPr lang="en-US" smtClean="0">
                <a:effectLst>
                  <a:outerShdw blurRad="38100" dist="38100" dir="2700000" algn="tl">
                    <a:srgbClr val="000000">
                      <a:alpha val="43137"/>
                    </a:srgbClr>
                  </a:outerShdw>
                </a:effectLst>
              </a:rPr>
              <a:pPr>
                <a:defRPr/>
              </a:pPr>
              <a:t>5</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1754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2AEA4-99BC-F139-7C75-E4EDDC28CD48}"/>
              </a:ext>
            </a:extLst>
          </p:cNvPr>
          <p:cNvSpPr>
            <a:spLocks noGrp="1"/>
          </p:cNvSpPr>
          <p:nvPr>
            <p:ph type="title"/>
          </p:nvPr>
        </p:nvSpPr>
        <p:spPr/>
        <p:txBody>
          <a:bodyPr>
            <a:normAutofit fontScale="90000"/>
          </a:bodyPr>
          <a:lstStyle/>
          <a:p>
            <a:r>
              <a:rPr lang="en-US" dirty="0"/>
              <a:t>Got Hair??  We remove it!</a:t>
            </a:r>
          </a:p>
        </p:txBody>
      </p:sp>
      <p:sp>
        <p:nvSpPr>
          <p:cNvPr id="5" name="Date Placeholder 4">
            <a:extLst>
              <a:ext uri="{FF2B5EF4-FFF2-40B4-BE49-F238E27FC236}">
                <a16:creationId xmlns:a16="http://schemas.microsoft.com/office/drawing/2014/main" id="{E619B49E-CFBF-9607-6761-FFEDD80FCD45}"/>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pic>
        <p:nvPicPr>
          <p:cNvPr id="8" name="Content Placeholder 7">
            <a:extLst>
              <a:ext uri="{FF2B5EF4-FFF2-40B4-BE49-F238E27FC236}">
                <a16:creationId xmlns:a16="http://schemas.microsoft.com/office/drawing/2014/main" id="{C80C8152-ED4B-BC7E-EA7C-C854CF7DFF77}"/>
              </a:ext>
            </a:extLst>
          </p:cNvPr>
          <p:cNvPicPr>
            <a:picLocks noGrp="1" noChangeAspect="1"/>
          </p:cNvPicPr>
          <p:nvPr>
            <p:ph sz="quarter" idx="14"/>
          </p:nvPr>
        </p:nvPicPr>
        <p:blipFill rotWithShape="1">
          <a:blip r:embed="rId2"/>
          <a:srcRect l="13695" t="8161" r="45206" b="10607"/>
          <a:stretch/>
        </p:blipFill>
        <p:spPr>
          <a:xfrm>
            <a:off x="3554962" y="1838131"/>
            <a:ext cx="3172409" cy="3526971"/>
          </a:xfrm>
        </p:spPr>
      </p:pic>
      <p:sp>
        <p:nvSpPr>
          <p:cNvPr id="4" name="Footer Placeholder 3">
            <a:extLst>
              <a:ext uri="{FF2B5EF4-FFF2-40B4-BE49-F238E27FC236}">
                <a16:creationId xmlns:a16="http://schemas.microsoft.com/office/drawing/2014/main" id="{C93CFDE9-E492-47A2-568F-479979DF5CB3}"/>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6" name="Slide Number Placeholder 5">
            <a:extLst>
              <a:ext uri="{FF2B5EF4-FFF2-40B4-BE49-F238E27FC236}">
                <a16:creationId xmlns:a16="http://schemas.microsoft.com/office/drawing/2014/main" id="{70EA41DF-84B8-C4FD-D410-B76CF9568B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TextBox 8">
            <a:extLst>
              <a:ext uri="{FF2B5EF4-FFF2-40B4-BE49-F238E27FC236}">
                <a16:creationId xmlns:a16="http://schemas.microsoft.com/office/drawing/2014/main" id="{11D91DA7-2F07-E377-5C5A-C281CC11D328}"/>
              </a:ext>
            </a:extLst>
          </p:cNvPr>
          <p:cNvSpPr txBox="1"/>
          <p:nvPr/>
        </p:nvSpPr>
        <p:spPr>
          <a:xfrm>
            <a:off x="7959012" y="2192694"/>
            <a:ext cx="4152123" cy="3046988"/>
          </a:xfrm>
          <a:prstGeom prst="rect">
            <a:avLst/>
          </a:prstGeom>
          <a:noFill/>
        </p:spPr>
        <p:txBody>
          <a:bodyPr wrap="square" rtlCol="0">
            <a:spAutoFit/>
          </a:bodyPr>
          <a:lstStyle/>
          <a:p>
            <a:r>
              <a:rPr lang="en-US" sz="3200" dirty="0"/>
              <a:t>Bikini</a:t>
            </a:r>
          </a:p>
          <a:p>
            <a:r>
              <a:rPr lang="en-US" sz="3200" dirty="0"/>
              <a:t>Underarms</a:t>
            </a:r>
          </a:p>
          <a:p>
            <a:r>
              <a:rPr lang="en-US" sz="3200" dirty="0"/>
              <a:t>Face</a:t>
            </a:r>
          </a:p>
          <a:p>
            <a:r>
              <a:rPr lang="en-US" sz="3200" dirty="0"/>
              <a:t>Chest</a:t>
            </a:r>
          </a:p>
          <a:p>
            <a:r>
              <a:rPr lang="en-US" sz="3200" dirty="0"/>
              <a:t>Arms</a:t>
            </a:r>
          </a:p>
          <a:p>
            <a:r>
              <a:rPr lang="en-US" sz="3200" dirty="0"/>
              <a:t>Legs</a:t>
            </a:r>
          </a:p>
        </p:txBody>
      </p:sp>
    </p:spTree>
    <p:extLst>
      <p:ext uri="{BB962C8B-B14F-4D97-AF65-F5344CB8AC3E}">
        <p14:creationId xmlns:p14="http://schemas.microsoft.com/office/powerpoint/2010/main" val="800144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CC8A1DB-D2E8-69CC-771B-CB1B1B6E916A}"/>
              </a:ext>
            </a:extLst>
          </p:cNvPr>
          <p:cNvSpPr>
            <a:spLocks noGrp="1"/>
          </p:cNvSpPr>
          <p:nvPr>
            <p:ph type="title"/>
          </p:nvPr>
        </p:nvSpPr>
        <p:spPr/>
        <p:txBody>
          <a:bodyPr>
            <a:normAutofit fontScale="90000"/>
          </a:bodyPr>
          <a:lstStyle/>
          <a:p>
            <a:r>
              <a:rPr lang="en-US" dirty="0"/>
              <a:t>PRP treatments: O-Shot, Vampire Facial</a:t>
            </a:r>
            <a:endParaRPr lang="en-VI" dirty="0"/>
          </a:p>
        </p:txBody>
      </p:sp>
      <p:sp>
        <p:nvSpPr>
          <p:cNvPr id="10" name="Text Placeholder 9">
            <a:extLst>
              <a:ext uri="{FF2B5EF4-FFF2-40B4-BE49-F238E27FC236}">
                <a16:creationId xmlns:a16="http://schemas.microsoft.com/office/drawing/2014/main" id="{935313CA-0108-35DC-F7D1-EC3761330008}"/>
              </a:ext>
            </a:extLst>
          </p:cNvPr>
          <p:cNvSpPr>
            <a:spLocks noGrp="1"/>
          </p:cNvSpPr>
          <p:nvPr>
            <p:ph type="body" sz="quarter" idx="14"/>
          </p:nvPr>
        </p:nvSpPr>
        <p:spPr/>
        <p:txBody>
          <a:bodyPr/>
          <a:lstStyle/>
          <a:p>
            <a:endParaRPr lang="en-VI"/>
          </a:p>
        </p:txBody>
      </p:sp>
      <p:pic>
        <p:nvPicPr>
          <p:cNvPr id="14" name="Picture 13">
            <a:extLst>
              <a:ext uri="{FF2B5EF4-FFF2-40B4-BE49-F238E27FC236}">
                <a16:creationId xmlns:a16="http://schemas.microsoft.com/office/drawing/2014/main" id="{8C298715-D6ED-7147-BE49-463DC3EC018B}"/>
              </a:ext>
            </a:extLst>
          </p:cNvPr>
          <p:cNvPicPr>
            <a:picLocks noChangeAspect="1"/>
          </p:cNvPicPr>
          <p:nvPr/>
        </p:nvPicPr>
        <p:blipFill>
          <a:blip r:embed="rId2"/>
          <a:stretch>
            <a:fillRect/>
          </a:stretch>
        </p:blipFill>
        <p:spPr>
          <a:xfrm>
            <a:off x="1647714" y="1597397"/>
            <a:ext cx="3227320" cy="4301412"/>
          </a:xfrm>
          <a:prstGeom prst="rect">
            <a:avLst/>
          </a:prstGeom>
        </p:spPr>
      </p:pic>
      <p:sp>
        <p:nvSpPr>
          <p:cNvPr id="12" name="Text Placeholder 11">
            <a:extLst>
              <a:ext uri="{FF2B5EF4-FFF2-40B4-BE49-F238E27FC236}">
                <a16:creationId xmlns:a16="http://schemas.microsoft.com/office/drawing/2014/main" id="{87C90B06-B713-13F0-C7CA-A74984021D92}"/>
              </a:ext>
            </a:extLst>
          </p:cNvPr>
          <p:cNvSpPr>
            <a:spLocks noGrp="1"/>
          </p:cNvSpPr>
          <p:nvPr>
            <p:ph type="body" sz="quarter" idx="17"/>
          </p:nvPr>
        </p:nvSpPr>
        <p:spPr/>
        <p:txBody>
          <a:bodyPr/>
          <a:lstStyle/>
          <a:p>
            <a:endParaRPr lang="en-VI" dirty="0"/>
          </a:p>
        </p:txBody>
      </p:sp>
      <p:sp>
        <p:nvSpPr>
          <p:cNvPr id="11" name="Text Placeholder 10">
            <a:extLst>
              <a:ext uri="{FF2B5EF4-FFF2-40B4-BE49-F238E27FC236}">
                <a16:creationId xmlns:a16="http://schemas.microsoft.com/office/drawing/2014/main" id="{290CDC65-6F5C-A154-C0A4-009A1E0F3B14}"/>
              </a:ext>
            </a:extLst>
          </p:cNvPr>
          <p:cNvSpPr>
            <a:spLocks noGrp="1"/>
          </p:cNvSpPr>
          <p:nvPr>
            <p:ph type="body" sz="quarter" idx="16"/>
          </p:nvPr>
        </p:nvSpPr>
        <p:spPr/>
        <p:txBody>
          <a:bodyPr/>
          <a:lstStyle/>
          <a:p>
            <a:endParaRPr lang="en-VI"/>
          </a:p>
        </p:txBody>
      </p:sp>
      <p:sp>
        <p:nvSpPr>
          <p:cNvPr id="13" name="Text Placeholder 12">
            <a:extLst>
              <a:ext uri="{FF2B5EF4-FFF2-40B4-BE49-F238E27FC236}">
                <a16:creationId xmlns:a16="http://schemas.microsoft.com/office/drawing/2014/main" id="{7A371498-0BC5-5B06-30C1-949ED0DF2238}"/>
              </a:ext>
            </a:extLst>
          </p:cNvPr>
          <p:cNvSpPr>
            <a:spLocks noGrp="1"/>
          </p:cNvSpPr>
          <p:nvPr>
            <p:ph type="body" sz="quarter" idx="18"/>
          </p:nvPr>
        </p:nvSpPr>
        <p:spPr/>
        <p:txBody>
          <a:bodyPr/>
          <a:lstStyle/>
          <a:p>
            <a:endParaRPr lang="en-VI"/>
          </a:p>
        </p:txBody>
      </p:sp>
      <p:sp>
        <p:nvSpPr>
          <p:cNvPr id="4" name="Footer Placeholder 3">
            <a:extLst>
              <a:ext uri="{FF2B5EF4-FFF2-40B4-BE49-F238E27FC236}">
                <a16:creationId xmlns:a16="http://schemas.microsoft.com/office/drawing/2014/main" id="{7D668324-4595-24D6-FDAC-631C19A1C08D}"/>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2939184B-D496-B50E-7E1A-F651036F885C}"/>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4AD5D986-29F2-F578-0810-7C61C5CD76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8" name="Content Placeholder 7">
            <a:extLst>
              <a:ext uri="{FF2B5EF4-FFF2-40B4-BE49-F238E27FC236}">
                <a16:creationId xmlns:a16="http://schemas.microsoft.com/office/drawing/2014/main" id="{2E41C352-681C-4819-D754-ABC9710C96EA}"/>
              </a:ext>
            </a:extLst>
          </p:cNvPr>
          <p:cNvPicPr>
            <a:picLocks noGrp="1" noChangeAspect="1"/>
          </p:cNvPicPr>
          <p:nvPr>
            <p:ph sz="quarter" idx="4294967295"/>
          </p:nvPr>
        </p:nvPicPr>
        <p:blipFill rotWithShape="1">
          <a:blip r:embed="rId3"/>
          <a:srcRect l="45004" t="20792" r="23205" b="22044"/>
          <a:stretch/>
        </p:blipFill>
        <p:spPr>
          <a:xfrm>
            <a:off x="6257468" y="1597397"/>
            <a:ext cx="4756714" cy="4301412"/>
          </a:xfrm>
        </p:spPr>
      </p:pic>
    </p:spTree>
    <p:extLst>
      <p:ext uri="{BB962C8B-B14F-4D97-AF65-F5344CB8AC3E}">
        <p14:creationId xmlns:p14="http://schemas.microsoft.com/office/powerpoint/2010/main" val="13986218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F4AB-961D-92EA-46EE-FF31277D5CC9}"/>
              </a:ext>
            </a:extLst>
          </p:cNvPr>
          <p:cNvSpPr>
            <a:spLocks noGrp="1"/>
          </p:cNvSpPr>
          <p:nvPr>
            <p:ph type="title"/>
          </p:nvPr>
        </p:nvSpPr>
        <p:spPr/>
        <p:txBody>
          <a:bodyPr>
            <a:normAutofit fontScale="90000"/>
          </a:bodyPr>
          <a:lstStyle/>
          <a:p>
            <a:r>
              <a:rPr lang="en-US" dirty="0"/>
              <a:t>Team Captain</a:t>
            </a:r>
            <a:endParaRPr lang="en-VI" dirty="0"/>
          </a:p>
        </p:txBody>
      </p:sp>
      <p:pic>
        <p:nvPicPr>
          <p:cNvPr id="7" name="Content Placeholder 6">
            <a:extLst>
              <a:ext uri="{FF2B5EF4-FFF2-40B4-BE49-F238E27FC236}">
                <a16:creationId xmlns:a16="http://schemas.microsoft.com/office/drawing/2014/main" id="{09568E2F-7483-49DC-4720-7F7C0CA0D4C1}"/>
              </a:ext>
            </a:extLst>
          </p:cNvPr>
          <p:cNvPicPr>
            <a:picLocks noGrp="1" noChangeAspect="1"/>
          </p:cNvPicPr>
          <p:nvPr>
            <p:ph sz="quarter" idx="14"/>
          </p:nvPr>
        </p:nvPicPr>
        <p:blipFill>
          <a:blip r:embed="rId2"/>
          <a:stretch>
            <a:fillRect/>
          </a:stretch>
        </p:blipFill>
        <p:spPr>
          <a:xfrm>
            <a:off x="5038344" y="2235265"/>
            <a:ext cx="2631419" cy="2619375"/>
          </a:xfrm>
          <a:prstGeom prst="rect">
            <a:avLst/>
          </a:prstGeom>
        </p:spPr>
      </p:pic>
      <p:sp>
        <p:nvSpPr>
          <p:cNvPr id="4" name="Footer Placeholder 3">
            <a:extLst>
              <a:ext uri="{FF2B5EF4-FFF2-40B4-BE49-F238E27FC236}">
                <a16:creationId xmlns:a16="http://schemas.microsoft.com/office/drawing/2014/main" id="{989A4D8B-23B0-88EA-7C0E-B8963503C762}"/>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115BEFDE-CD6E-0C3B-9937-70BBFB8349C1}"/>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D0CC79FD-381C-B3F8-52C4-F16D106010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TextBox 8">
            <a:extLst>
              <a:ext uri="{FF2B5EF4-FFF2-40B4-BE49-F238E27FC236}">
                <a16:creationId xmlns:a16="http://schemas.microsoft.com/office/drawing/2014/main" id="{A8C9D46E-5887-B8F9-314A-FBFF4A456A9A}"/>
              </a:ext>
            </a:extLst>
          </p:cNvPr>
          <p:cNvSpPr txBox="1"/>
          <p:nvPr/>
        </p:nvSpPr>
        <p:spPr>
          <a:xfrm>
            <a:off x="811763" y="2976465"/>
            <a:ext cx="3470988" cy="923330"/>
          </a:xfrm>
          <a:prstGeom prst="rect">
            <a:avLst/>
          </a:prstGeom>
          <a:noFill/>
        </p:spPr>
        <p:txBody>
          <a:bodyPr wrap="square" rtlCol="0">
            <a:spAutoFit/>
          </a:bodyPr>
          <a:lstStyle/>
          <a:p>
            <a:r>
              <a:rPr lang="en-US" b="1" dirty="0">
                <a:solidFill>
                  <a:schemeClr val="accent2"/>
                </a:solidFill>
              </a:rPr>
              <a:t>Dr Jessica Wilson</a:t>
            </a:r>
          </a:p>
          <a:p>
            <a:r>
              <a:rPr lang="en-US" dirty="0"/>
              <a:t>Internal Medicine and Pediatrics</a:t>
            </a:r>
            <a:endParaRPr lang="en-VI" dirty="0"/>
          </a:p>
        </p:txBody>
      </p:sp>
      <p:pic>
        <p:nvPicPr>
          <p:cNvPr id="10" name="Picture 9">
            <a:extLst>
              <a:ext uri="{FF2B5EF4-FFF2-40B4-BE49-F238E27FC236}">
                <a16:creationId xmlns:a16="http://schemas.microsoft.com/office/drawing/2014/main" id="{1292271F-62EC-5665-10E1-5443F2C95262}"/>
              </a:ext>
            </a:extLst>
          </p:cNvPr>
          <p:cNvPicPr>
            <a:picLocks noChangeAspect="1"/>
          </p:cNvPicPr>
          <p:nvPr/>
        </p:nvPicPr>
        <p:blipFill>
          <a:blip r:embed="rId3"/>
          <a:stretch>
            <a:fillRect/>
          </a:stretch>
        </p:blipFill>
        <p:spPr>
          <a:xfrm>
            <a:off x="8281035" y="2464716"/>
            <a:ext cx="2143125" cy="2143125"/>
          </a:xfrm>
          <a:prstGeom prst="rect">
            <a:avLst/>
          </a:prstGeom>
        </p:spPr>
      </p:pic>
    </p:spTree>
    <p:extLst>
      <p:ext uri="{BB962C8B-B14F-4D97-AF65-F5344CB8AC3E}">
        <p14:creationId xmlns:p14="http://schemas.microsoft.com/office/powerpoint/2010/main" val="1226502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CBCA8D9B-86A6-46D0-8939-576472F48528}"/>
              </a:ext>
            </a:extLst>
          </p:cNvPr>
          <p:cNvSpPr>
            <a:spLocks noGrp="1"/>
          </p:cNvSpPr>
          <p:nvPr>
            <p:ph type="title"/>
          </p:nvPr>
        </p:nvSpPr>
        <p:spPr>
          <a:xfrm>
            <a:off x="1002983" y="194783"/>
            <a:ext cx="9421177" cy="769493"/>
          </a:xfrm>
        </p:spPr>
        <p:txBody>
          <a:bodyPr>
            <a:normAutofit fontScale="90000"/>
          </a:bodyPr>
          <a:lstStyle/>
          <a:p>
            <a:r>
              <a:rPr lang="en-US" dirty="0"/>
              <a:t>Starting Line-Up</a:t>
            </a:r>
          </a:p>
        </p:txBody>
      </p:sp>
      <p:graphicFrame>
        <p:nvGraphicFramePr>
          <p:cNvPr id="12" name="Content Placeholder 2">
            <a:extLst>
              <a:ext uri="{FF2B5EF4-FFF2-40B4-BE49-F238E27FC236}">
                <a16:creationId xmlns:a16="http://schemas.microsoft.com/office/drawing/2014/main" id="{B92EBB33-86ED-44CD-B655-52737F569C50}"/>
              </a:ext>
              <a:ext uri="{C183D7F6-B498-43B3-948B-1728B52AA6E4}">
                <adec:decorative xmlns:adec="http://schemas.microsoft.com/office/drawing/2017/decorative" val="1"/>
              </a:ext>
            </a:extLst>
          </p:cNvPr>
          <p:cNvGraphicFramePr>
            <a:graphicFrameLocks noGrp="1"/>
          </p:cNvGraphicFramePr>
          <p:nvPr>
            <p:ph sz="quarter" idx="14"/>
            <p:extLst>
              <p:ext uri="{D42A27DB-BD31-4B8C-83A1-F6EECF244321}">
                <p14:modId xmlns:p14="http://schemas.microsoft.com/office/powerpoint/2010/main" val="4117382372"/>
              </p:ext>
            </p:extLst>
          </p:nvPr>
        </p:nvGraphicFramePr>
        <p:xfrm>
          <a:off x="931863" y="1695450"/>
          <a:ext cx="10328275" cy="4314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1BA44D22-2C67-436D-AB47-1C91A69B29EE}"/>
              </a:ext>
            </a:extLst>
          </p:cNvPr>
          <p:cNvSpPr>
            <a:spLocks noGrp="1"/>
          </p:cNvSpPr>
          <p:nvPr>
            <p:ph type="ftr" sz="quarter" idx="11"/>
          </p:nvPr>
        </p:nvSpPr>
        <p:spPr>
          <a:xfrm>
            <a:off x="201168" y="6356350"/>
            <a:ext cx="4837176" cy="365125"/>
          </a:xfrm>
        </p:spPr>
        <p:txBody>
          <a:bodyPr/>
          <a:lstStyle/>
          <a:p>
            <a:r>
              <a:rPr lang="en-US"/>
              <a:t>Wilson Healthcare Consultants</a:t>
            </a:r>
            <a:endParaRPr lang="en-US" dirty="0"/>
          </a:p>
        </p:txBody>
      </p:sp>
      <p:sp>
        <p:nvSpPr>
          <p:cNvPr id="3" name="Date Placeholder 2">
            <a:extLst>
              <a:ext uri="{FF2B5EF4-FFF2-40B4-BE49-F238E27FC236}">
                <a16:creationId xmlns:a16="http://schemas.microsoft.com/office/drawing/2014/main" id="{1167B644-3955-44BD-8140-FD5AD6294F09}"/>
              </a:ext>
            </a:extLst>
          </p:cNvPr>
          <p:cNvSpPr>
            <a:spLocks noGrp="1"/>
          </p:cNvSpPr>
          <p:nvPr>
            <p:ph type="dt" sz="half" idx="10"/>
          </p:nvPr>
        </p:nvSpPr>
        <p:spPr>
          <a:xfrm>
            <a:off x="7013448" y="6355080"/>
            <a:ext cx="4352544" cy="365125"/>
          </a:xfrm>
        </p:spPr>
        <p:txBody>
          <a:bodyPr/>
          <a:lstStyle/>
          <a:p>
            <a:pPr lvl="0"/>
            <a:r>
              <a:rPr lang="en-VI" noProof="0"/>
              <a:t>2023</a:t>
            </a:r>
            <a:endParaRPr lang="en-US" noProof="0" dirty="0"/>
          </a:p>
        </p:txBody>
      </p:sp>
      <p:sp>
        <p:nvSpPr>
          <p:cNvPr id="5" name="Slide Number Placeholder 4">
            <a:extLst>
              <a:ext uri="{FF2B5EF4-FFF2-40B4-BE49-F238E27FC236}">
                <a16:creationId xmlns:a16="http://schemas.microsoft.com/office/drawing/2014/main" id="{E673DB5F-1A43-441F-953F-DA8BBE7299D4}"/>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53</a:t>
            </a:fld>
            <a:endParaRPr lang="en-US" noProof="0" dirty="0"/>
          </a:p>
        </p:txBody>
      </p:sp>
      <p:pic>
        <p:nvPicPr>
          <p:cNvPr id="6" name="Picture 5" descr="A person in a white coat and blue bow tie&#10;&#10;Description automatically generated">
            <a:extLst>
              <a:ext uri="{FF2B5EF4-FFF2-40B4-BE49-F238E27FC236}">
                <a16:creationId xmlns:a16="http://schemas.microsoft.com/office/drawing/2014/main" id="{35B1D675-3627-B7A4-39AF-43266575AFF9}"/>
              </a:ext>
            </a:extLst>
          </p:cNvPr>
          <p:cNvPicPr>
            <a:picLocks noChangeAspect="1"/>
          </p:cNvPicPr>
          <p:nvPr/>
        </p:nvPicPr>
        <p:blipFill>
          <a:blip r:embed="rId7"/>
          <a:stretch>
            <a:fillRect/>
          </a:stretch>
        </p:blipFill>
        <p:spPr>
          <a:xfrm>
            <a:off x="4114419" y="2128400"/>
            <a:ext cx="1847850" cy="2466975"/>
          </a:xfrm>
          <a:prstGeom prst="rect">
            <a:avLst/>
          </a:prstGeom>
        </p:spPr>
      </p:pic>
    </p:spTree>
    <p:extLst>
      <p:ext uri="{BB962C8B-B14F-4D97-AF65-F5344CB8AC3E}">
        <p14:creationId xmlns:p14="http://schemas.microsoft.com/office/powerpoint/2010/main" val="2605548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30761B21-88ED-449E-B2B9-3FC40844C36D}"/>
              </a:ext>
            </a:extLst>
          </p:cNvPr>
          <p:cNvSpPr>
            <a:spLocks noGrp="1"/>
          </p:cNvSpPr>
          <p:nvPr>
            <p:ph type="ctrTitle"/>
          </p:nvPr>
        </p:nvSpPr>
        <p:spPr>
          <a:xfrm>
            <a:off x="877001" y="4947313"/>
            <a:ext cx="7700617" cy="1409037"/>
          </a:xfrm>
        </p:spPr>
        <p:txBody>
          <a:bodyPr/>
          <a:lstStyle/>
          <a:p>
            <a:r>
              <a:rPr lang="en-US" dirty="0"/>
              <a:t>Thank you</a:t>
            </a:r>
          </a:p>
        </p:txBody>
      </p:sp>
      <p:sp>
        <p:nvSpPr>
          <p:cNvPr id="33" name="Subtitle 32">
            <a:extLst>
              <a:ext uri="{FF2B5EF4-FFF2-40B4-BE49-F238E27FC236}">
                <a16:creationId xmlns:a16="http://schemas.microsoft.com/office/drawing/2014/main" id="{0EEAA874-288B-4330-9FA4-F1144ACD46DE}"/>
              </a:ext>
            </a:extLst>
          </p:cNvPr>
          <p:cNvSpPr>
            <a:spLocks noGrp="1"/>
          </p:cNvSpPr>
          <p:nvPr>
            <p:ph type="subTitle" idx="1"/>
          </p:nvPr>
        </p:nvSpPr>
        <p:spPr>
          <a:xfrm>
            <a:off x="9446252" y="386989"/>
            <a:ext cx="2443495" cy="3758334"/>
          </a:xfrm>
        </p:spPr>
        <p:txBody>
          <a:bodyPr/>
          <a:lstStyle/>
          <a:p>
            <a:r>
              <a:rPr lang="en-US" dirty="0"/>
              <a:t>Dr Wilson</a:t>
            </a:r>
          </a:p>
          <a:p>
            <a:endParaRPr lang="en-US" dirty="0"/>
          </a:p>
          <a:p>
            <a:endParaRPr lang="en-US" dirty="0"/>
          </a:p>
          <a:p>
            <a:endParaRPr lang="en-US" dirty="0"/>
          </a:p>
        </p:txBody>
      </p:sp>
      <p:pic>
        <p:nvPicPr>
          <p:cNvPr id="52" name="Picture Placeholder 51" descr="A picture containing sky, outdoor, mountain, nature, stars">
            <a:extLst>
              <a:ext uri="{FF2B5EF4-FFF2-40B4-BE49-F238E27FC236}">
                <a16:creationId xmlns:a16="http://schemas.microsoft.com/office/drawing/2014/main" id="{45DFCBF0-F91E-40C0-A4E6-24E8250C3BA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0"/>
            <a:ext cx="9144000" cy="4532313"/>
          </a:xfrm>
        </p:spPr>
      </p:pic>
      <p:sp>
        <p:nvSpPr>
          <p:cNvPr id="4" name="Footer Placeholder 3">
            <a:extLst>
              <a:ext uri="{FF2B5EF4-FFF2-40B4-BE49-F238E27FC236}">
                <a16:creationId xmlns:a16="http://schemas.microsoft.com/office/drawing/2014/main" id="{BBA09E0B-CEBC-425D-8A86-1F858D8DE9AD}"/>
              </a:ext>
            </a:extLst>
          </p:cNvPr>
          <p:cNvSpPr>
            <a:spLocks noGrp="1"/>
          </p:cNvSpPr>
          <p:nvPr>
            <p:ph type="ftr" sz="quarter" idx="11"/>
          </p:nvPr>
        </p:nvSpPr>
        <p:spPr>
          <a:xfrm>
            <a:off x="201168" y="6356350"/>
            <a:ext cx="4837176" cy="365125"/>
          </a:xfrm>
        </p:spPr>
        <p:txBody>
          <a:bodyPr/>
          <a:lstStyle/>
          <a:p>
            <a:pPr lvl="0"/>
            <a:r>
              <a:rPr lang="en-US" noProof="0"/>
              <a:t>Wilson Healthcare Consultants</a:t>
            </a:r>
            <a:endParaRPr lang="en-US" noProof="0" dirty="0"/>
          </a:p>
        </p:txBody>
      </p:sp>
      <p:pic>
        <p:nvPicPr>
          <p:cNvPr id="58" name="Picture Placeholder 57" descr="A picture containing mountain, sky, outdoor, nature">
            <a:extLst>
              <a:ext uri="{FF2B5EF4-FFF2-40B4-BE49-F238E27FC236}">
                <a16:creationId xmlns:a16="http://schemas.microsoft.com/office/drawing/2014/main" id="{A51C462C-6D3B-4554-9CDC-86D00D0EA07A}"/>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9144000" y="4532313"/>
            <a:ext cx="3048000" cy="2325687"/>
          </a:xfrm>
        </p:spPr>
      </p:pic>
      <p:sp>
        <p:nvSpPr>
          <p:cNvPr id="5" name="Date Placeholder 4">
            <a:extLst>
              <a:ext uri="{FF2B5EF4-FFF2-40B4-BE49-F238E27FC236}">
                <a16:creationId xmlns:a16="http://schemas.microsoft.com/office/drawing/2014/main" id="{4DBAEA19-91BF-48E8-A1D4-8FB745EA44D0}"/>
              </a:ext>
            </a:extLst>
          </p:cNvPr>
          <p:cNvSpPr>
            <a:spLocks noGrp="1"/>
          </p:cNvSpPr>
          <p:nvPr>
            <p:ph type="dt" sz="half" idx="10"/>
          </p:nvPr>
        </p:nvSpPr>
        <p:spPr>
          <a:xfrm>
            <a:off x="7013448" y="6355080"/>
            <a:ext cx="4352544" cy="365125"/>
          </a:xfrm>
        </p:spPr>
        <p:txBody>
          <a:bodyPr/>
          <a:lstStyle/>
          <a:p>
            <a:pPr lvl="0"/>
            <a:r>
              <a:rPr lang="en-VI" noProof="0"/>
              <a:t>2023</a:t>
            </a:r>
            <a:endParaRPr lang="en-US" noProof="0" dirty="0"/>
          </a:p>
        </p:txBody>
      </p:sp>
      <p:sp>
        <p:nvSpPr>
          <p:cNvPr id="6" name="Slide Number Placeholder 5">
            <a:extLst>
              <a:ext uri="{FF2B5EF4-FFF2-40B4-BE49-F238E27FC236}">
                <a16:creationId xmlns:a16="http://schemas.microsoft.com/office/drawing/2014/main" id="{9E887279-B48F-43C3-91FA-09BD7EA33A25}"/>
              </a:ext>
            </a:extLst>
          </p:cNvPr>
          <p:cNvSpPr>
            <a:spLocks noGrp="1"/>
          </p:cNvSpPr>
          <p:nvPr>
            <p:ph type="sldNum" sz="quarter" idx="12"/>
          </p:nvPr>
        </p:nvSpPr>
        <p:spPr>
          <a:xfrm>
            <a:off x="11365992" y="6356350"/>
            <a:ext cx="630936" cy="365125"/>
          </a:xfrm>
        </p:spPr>
        <p:txBody>
          <a:bodyPr/>
          <a:lstStyle/>
          <a:p>
            <a:pPr lvl="0"/>
            <a:fld id="{D39F39FF-F5CB-4ACA-9B46-4CCF89ECA75F}" type="slidenum">
              <a:rPr lang="en-US" noProof="0" smtClean="0"/>
              <a:pPr lvl="0"/>
              <a:t>54</a:t>
            </a:fld>
            <a:endParaRPr lang="en-US" noProof="0" dirty="0"/>
          </a:p>
        </p:txBody>
      </p:sp>
    </p:spTree>
    <p:extLst>
      <p:ext uri="{BB962C8B-B14F-4D97-AF65-F5344CB8AC3E}">
        <p14:creationId xmlns:p14="http://schemas.microsoft.com/office/powerpoint/2010/main" val="767611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F3DB9-461D-A64B-6F33-6521DFAB8530}"/>
              </a:ext>
            </a:extLst>
          </p:cNvPr>
          <p:cNvSpPr>
            <a:spLocks noGrp="1"/>
          </p:cNvSpPr>
          <p:nvPr>
            <p:ph type="title"/>
          </p:nvPr>
        </p:nvSpPr>
        <p:spPr/>
        <p:txBody>
          <a:bodyPr>
            <a:normAutofit fontScale="90000"/>
          </a:bodyPr>
          <a:lstStyle/>
          <a:p>
            <a:r>
              <a:rPr lang="en-US" dirty="0"/>
              <a:t>The Future (If we don’t change)</a:t>
            </a:r>
            <a:endParaRPr lang="en-VI" dirty="0"/>
          </a:p>
        </p:txBody>
      </p:sp>
      <p:pic>
        <p:nvPicPr>
          <p:cNvPr id="8" name="Content Placeholder 7">
            <a:extLst>
              <a:ext uri="{FF2B5EF4-FFF2-40B4-BE49-F238E27FC236}">
                <a16:creationId xmlns:a16="http://schemas.microsoft.com/office/drawing/2014/main" id="{BF51A15B-2077-1117-6D78-A9391A24A39F}"/>
              </a:ext>
            </a:extLst>
          </p:cNvPr>
          <p:cNvPicPr>
            <a:picLocks noGrp="1" noChangeAspect="1"/>
          </p:cNvPicPr>
          <p:nvPr>
            <p:ph sz="quarter" idx="14"/>
          </p:nvPr>
        </p:nvPicPr>
        <p:blipFill>
          <a:blip r:embed="rId2"/>
          <a:stretch>
            <a:fillRect/>
          </a:stretch>
        </p:blipFill>
        <p:spPr>
          <a:xfrm>
            <a:off x="2217877" y="1560513"/>
            <a:ext cx="7756246" cy="4341812"/>
          </a:xfrm>
          <a:prstGeom prst="rect">
            <a:avLst/>
          </a:prstGeom>
        </p:spPr>
      </p:pic>
      <p:sp>
        <p:nvSpPr>
          <p:cNvPr id="4" name="Footer Placeholder 3">
            <a:extLst>
              <a:ext uri="{FF2B5EF4-FFF2-40B4-BE49-F238E27FC236}">
                <a16:creationId xmlns:a16="http://schemas.microsoft.com/office/drawing/2014/main" id="{0D27CDC4-36CB-536F-D790-5426FFBEE01A}"/>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2AAC1A3D-F128-73E6-AA2F-42872D322E06}"/>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21CBA751-E43F-BC06-5FB3-03799698BF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2DAF10B2-0A45-9A21-6407-E6CA2F03771F}"/>
                  </a:ext>
                </a:extLst>
              </p14:cNvPr>
              <p14:cNvContentPartPr/>
              <p14:nvPr/>
            </p14:nvContentPartPr>
            <p14:xfrm>
              <a:off x="-8108" y="4253650"/>
              <a:ext cx="8280" cy="20160"/>
            </p14:xfrm>
          </p:contentPart>
        </mc:Choice>
        <mc:Fallback xmlns="">
          <p:pic>
            <p:nvPicPr>
              <p:cNvPr id="7" name="Ink 6">
                <a:extLst>
                  <a:ext uri="{FF2B5EF4-FFF2-40B4-BE49-F238E27FC236}">
                    <a16:creationId xmlns:a16="http://schemas.microsoft.com/office/drawing/2014/main" id="{2DAF10B2-0A45-9A21-6407-E6CA2F03771F}"/>
                  </a:ext>
                </a:extLst>
              </p:cNvPr>
              <p:cNvPicPr/>
              <p:nvPr/>
            </p:nvPicPr>
            <p:blipFill>
              <a:blip r:embed="rId4"/>
              <a:stretch>
                <a:fillRect/>
              </a:stretch>
            </p:blipFill>
            <p:spPr>
              <a:xfrm>
                <a:off x="-17108" y="4245010"/>
                <a:ext cx="25920" cy="37800"/>
              </a:xfrm>
              <a:prstGeom prst="rect">
                <a:avLst/>
              </a:prstGeom>
            </p:spPr>
          </p:pic>
        </mc:Fallback>
      </mc:AlternateContent>
    </p:spTree>
    <p:extLst>
      <p:ext uri="{BB962C8B-B14F-4D97-AF65-F5344CB8AC3E}">
        <p14:creationId xmlns:p14="http://schemas.microsoft.com/office/powerpoint/2010/main" val="1925732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0C3F-6FA7-74C5-144C-837C0DACD3AA}"/>
              </a:ext>
            </a:extLst>
          </p:cNvPr>
          <p:cNvSpPr>
            <a:spLocks noGrp="1"/>
          </p:cNvSpPr>
          <p:nvPr>
            <p:ph type="title"/>
          </p:nvPr>
        </p:nvSpPr>
        <p:spPr/>
        <p:txBody>
          <a:bodyPr>
            <a:normAutofit fontScale="90000"/>
          </a:bodyPr>
          <a:lstStyle/>
          <a:p>
            <a:r>
              <a:rPr lang="en-US" dirty="0"/>
              <a:t>Obesity by Race in 2023</a:t>
            </a:r>
            <a:endParaRPr lang="en-VI" dirty="0"/>
          </a:p>
        </p:txBody>
      </p:sp>
      <p:pic>
        <p:nvPicPr>
          <p:cNvPr id="7" name="Content Placeholder 6">
            <a:extLst>
              <a:ext uri="{FF2B5EF4-FFF2-40B4-BE49-F238E27FC236}">
                <a16:creationId xmlns:a16="http://schemas.microsoft.com/office/drawing/2014/main" id="{9DB9D9A5-F6FF-FD44-81A9-C653BE1E293B}"/>
              </a:ext>
            </a:extLst>
          </p:cNvPr>
          <p:cNvPicPr>
            <a:picLocks noGrp="1" noChangeAspect="1"/>
          </p:cNvPicPr>
          <p:nvPr>
            <p:ph sz="quarter" idx="14"/>
          </p:nvPr>
        </p:nvPicPr>
        <p:blipFill>
          <a:blip r:embed="rId2"/>
          <a:stretch>
            <a:fillRect/>
          </a:stretch>
        </p:blipFill>
        <p:spPr>
          <a:xfrm>
            <a:off x="2622551" y="1560513"/>
            <a:ext cx="6946899" cy="4341812"/>
          </a:xfrm>
          <a:prstGeom prst="rect">
            <a:avLst/>
          </a:prstGeom>
        </p:spPr>
      </p:pic>
      <p:sp>
        <p:nvSpPr>
          <p:cNvPr id="4" name="Footer Placeholder 3">
            <a:extLst>
              <a:ext uri="{FF2B5EF4-FFF2-40B4-BE49-F238E27FC236}">
                <a16:creationId xmlns:a16="http://schemas.microsoft.com/office/drawing/2014/main" id="{F3DC812C-CA1A-4F8D-6DAE-9FEC6CE298C0}"/>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07FD53BE-6B31-955D-BD5C-49CE5881AEC1}"/>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EBE9441E-830C-65AD-578C-003D470A66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3215CF97-0D37-94A1-2FAA-E09558A3E211}"/>
                  </a:ext>
                </a:extLst>
              </p14:cNvPr>
              <p14:cNvContentPartPr/>
              <p14:nvPr/>
            </p14:nvContentPartPr>
            <p14:xfrm>
              <a:off x="8612550" y="1743750"/>
              <a:ext cx="873000" cy="681120"/>
            </p14:xfrm>
          </p:contentPart>
        </mc:Choice>
        <mc:Fallback xmlns="">
          <p:pic>
            <p:nvPicPr>
              <p:cNvPr id="11" name="Ink 10">
                <a:extLst>
                  <a:ext uri="{FF2B5EF4-FFF2-40B4-BE49-F238E27FC236}">
                    <a16:creationId xmlns:a16="http://schemas.microsoft.com/office/drawing/2014/main" id="{3215CF97-0D37-94A1-2FAA-E09558A3E211}"/>
                  </a:ext>
                </a:extLst>
              </p:cNvPr>
              <p:cNvPicPr/>
              <p:nvPr/>
            </p:nvPicPr>
            <p:blipFill>
              <a:blip r:embed="rId4"/>
              <a:stretch>
                <a:fillRect/>
              </a:stretch>
            </p:blipFill>
            <p:spPr>
              <a:xfrm>
                <a:off x="8558910" y="1635750"/>
                <a:ext cx="980640" cy="896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16ED003A-FD51-57CA-1A7E-64323E4D5340}"/>
                  </a:ext>
                </a:extLst>
              </p14:cNvPr>
              <p14:cNvContentPartPr/>
              <p14:nvPr/>
            </p14:nvContentPartPr>
            <p14:xfrm>
              <a:off x="8972910" y="1847430"/>
              <a:ext cx="187560" cy="771120"/>
            </p14:xfrm>
          </p:contentPart>
        </mc:Choice>
        <mc:Fallback xmlns="">
          <p:pic>
            <p:nvPicPr>
              <p:cNvPr id="12" name="Ink 11">
                <a:extLst>
                  <a:ext uri="{FF2B5EF4-FFF2-40B4-BE49-F238E27FC236}">
                    <a16:creationId xmlns:a16="http://schemas.microsoft.com/office/drawing/2014/main" id="{16ED003A-FD51-57CA-1A7E-64323E4D5340}"/>
                  </a:ext>
                </a:extLst>
              </p:cNvPr>
              <p:cNvPicPr/>
              <p:nvPr/>
            </p:nvPicPr>
            <p:blipFill>
              <a:blip r:embed="rId6"/>
              <a:stretch>
                <a:fillRect/>
              </a:stretch>
            </p:blipFill>
            <p:spPr>
              <a:xfrm>
                <a:off x="8919270" y="1739430"/>
                <a:ext cx="295200" cy="986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1D0E2026-32B5-5F5C-1499-094C429C2B92}"/>
                  </a:ext>
                </a:extLst>
              </p14:cNvPr>
              <p14:cNvContentPartPr/>
              <p14:nvPr/>
            </p14:nvContentPartPr>
            <p14:xfrm>
              <a:off x="9009630" y="1969110"/>
              <a:ext cx="312480" cy="146880"/>
            </p14:xfrm>
          </p:contentPart>
        </mc:Choice>
        <mc:Fallback xmlns="">
          <p:pic>
            <p:nvPicPr>
              <p:cNvPr id="13" name="Ink 12">
                <a:extLst>
                  <a:ext uri="{FF2B5EF4-FFF2-40B4-BE49-F238E27FC236}">
                    <a16:creationId xmlns:a16="http://schemas.microsoft.com/office/drawing/2014/main" id="{1D0E2026-32B5-5F5C-1499-094C429C2B92}"/>
                  </a:ext>
                </a:extLst>
              </p:cNvPr>
              <p:cNvPicPr/>
              <p:nvPr/>
            </p:nvPicPr>
            <p:blipFill>
              <a:blip r:embed="rId8"/>
              <a:stretch>
                <a:fillRect/>
              </a:stretch>
            </p:blipFill>
            <p:spPr>
              <a:xfrm>
                <a:off x="8955630" y="1861470"/>
                <a:ext cx="420120" cy="362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04637FFC-E15C-3951-D6F8-0DF1AF10699A}"/>
                  </a:ext>
                </a:extLst>
              </p14:cNvPr>
              <p14:cNvContentPartPr/>
              <p14:nvPr/>
            </p14:nvContentPartPr>
            <p14:xfrm>
              <a:off x="9181710" y="2028510"/>
              <a:ext cx="360" cy="360"/>
            </p14:xfrm>
          </p:contentPart>
        </mc:Choice>
        <mc:Fallback xmlns="">
          <p:pic>
            <p:nvPicPr>
              <p:cNvPr id="14" name="Ink 13">
                <a:extLst>
                  <a:ext uri="{FF2B5EF4-FFF2-40B4-BE49-F238E27FC236}">
                    <a16:creationId xmlns:a16="http://schemas.microsoft.com/office/drawing/2014/main" id="{04637FFC-E15C-3951-D6F8-0DF1AF10699A}"/>
                  </a:ext>
                </a:extLst>
              </p:cNvPr>
              <p:cNvPicPr/>
              <p:nvPr/>
            </p:nvPicPr>
            <p:blipFill>
              <a:blip r:embed="rId10"/>
              <a:stretch>
                <a:fillRect/>
              </a:stretch>
            </p:blipFill>
            <p:spPr>
              <a:xfrm>
                <a:off x="9128070" y="192051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770380A3-494E-540B-7D4C-79FC28B82ECE}"/>
                  </a:ext>
                </a:extLst>
              </p14:cNvPr>
              <p14:cNvContentPartPr/>
              <p14:nvPr/>
            </p14:nvContentPartPr>
            <p14:xfrm>
              <a:off x="9181710" y="2028510"/>
              <a:ext cx="360" cy="360"/>
            </p14:xfrm>
          </p:contentPart>
        </mc:Choice>
        <mc:Fallback xmlns="">
          <p:pic>
            <p:nvPicPr>
              <p:cNvPr id="15" name="Ink 14">
                <a:extLst>
                  <a:ext uri="{FF2B5EF4-FFF2-40B4-BE49-F238E27FC236}">
                    <a16:creationId xmlns:a16="http://schemas.microsoft.com/office/drawing/2014/main" id="{770380A3-494E-540B-7D4C-79FC28B82ECE}"/>
                  </a:ext>
                </a:extLst>
              </p:cNvPr>
              <p:cNvPicPr/>
              <p:nvPr/>
            </p:nvPicPr>
            <p:blipFill>
              <a:blip r:embed="rId10"/>
              <a:stretch>
                <a:fillRect/>
              </a:stretch>
            </p:blipFill>
            <p:spPr>
              <a:xfrm>
                <a:off x="9128070" y="192051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55ACCC35-3373-3335-50B2-B08C49E514C2}"/>
                  </a:ext>
                </a:extLst>
              </p14:cNvPr>
              <p14:cNvContentPartPr/>
              <p14:nvPr/>
            </p14:nvContentPartPr>
            <p14:xfrm>
              <a:off x="9093870" y="1959750"/>
              <a:ext cx="118080" cy="233280"/>
            </p14:xfrm>
          </p:contentPart>
        </mc:Choice>
        <mc:Fallback xmlns="">
          <p:pic>
            <p:nvPicPr>
              <p:cNvPr id="16" name="Ink 15">
                <a:extLst>
                  <a:ext uri="{FF2B5EF4-FFF2-40B4-BE49-F238E27FC236}">
                    <a16:creationId xmlns:a16="http://schemas.microsoft.com/office/drawing/2014/main" id="{55ACCC35-3373-3335-50B2-B08C49E514C2}"/>
                  </a:ext>
                </a:extLst>
              </p:cNvPr>
              <p:cNvPicPr/>
              <p:nvPr/>
            </p:nvPicPr>
            <p:blipFill>
              <a:blip r:embed="rId13"/>
              <a:stretch>
                <a:fillRect/>
              </a:stretch>
            </p:blipFill>
            <p:spPr>
              <a:xfrm>
                <a:off x="9039870" y="1851750"/>
                <a:ext cx="225720" cy="448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278D6174-FB6E-8978-3C85-18A912B40D3C}"/>
                  </a:ext>
                </a:extLst>
              </p14:cNvPr>
              <p14:cNvContentPartPr/>
              <p14:nvPr/>
            </p14:nvContentPartPr>
            <p14:xfrm>
              <a:off x="8638470" y="1754550"/>
              <a:ext cx="603000" cy="363960"/>
            </p14:xfrm>
          </p:contentPart>
        </mc:Choice>
        <mc:Fallback xmlns="">
          <p:pic>
            <p:nvPicPr>
              <p:cNvPr id="17" name="Ink 16">
                <a:extLst>
                  <a:ext uri="{FF2B5EF4-FFF2-40B4-BE49-F238E27FC236}">
                    <a16:creationId xmlns:a16="http://schemas.microsoft.com/office/drawing/2014/main" id="{278D6174-FB6E-8978-3C85-18A912B40D3C}"/>
                  </a:ext>
                </a:extLst>
              </p:cNvPr>
              <p:cNvPicPr/>
              <p:nvPr/>
            </p:nvPicPr>
            <p:blipFill>
              <a:blip r:embed="rId15"/>
              <a:stretch>
                <a:fillRect/>
              </a:stretch>
            </p:blipFill>
            <p:spPr>
              <a:xfrm>
                <a:off x="8629830" y="1745910"/>
                <a:ext cx="620640" cy="381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5C1DDC14-D9C6-FE26-67D4-EF904E34FE3D}"/>
                  </a:ext>
                </a:extLst>
              </p14:cNvPr>
              <p14:cNvContentPartPr/>
              <p14:nvPr/>
            </p14:nvContentPartPr>
            <p14:xfrm>
              <a:off x="8456670" y="1824450"/>
              <a:ext cx="1730880" cy="893520"/>
            </p14:xfrm>
          </p:contentPart>
        </mc:Choice>
        <mc:Fallback xmlns="">
          <p:pic>
            <p:nvPicPr>
              <p:cNvPr id="21" name="Ink 20">
                <a:extLst>
                  <a:ext uri="{FF2B5EF4-FFF2-40B4-BE49-F238E27FC236}">
                    <a16:creationId xmlns:a16="http://schemas.microsoft.com/office/drawing/2014/main" id="{5C1DDC14-D9C6-FE26-67D4-EF904E34FE3D}"/>
                  </a:ext>
                </a:extLst>
              </p:cNvPr>
              <p:cNvPicPr/>
              <p:nvPr/>
            </p:nvPicPr>
            <p:blipFill>
              <a:blip r:embed="rId17"/>
              <a:stretch>
                <a:fillRect/>
              </a:stretch>
            </p:blipFill>
            <p:spPr>
              <a:xfrm>
                <a:off x="8448030" y="1815810"/>
                <a:ext cx="1748520" cy="911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Ink 28">
                <a:extLst>
                  <a:ext uri="{FF2B5EF4-FFF2-40B4-BE49-F238E27FC236}">
                    <a16:creationId xmlns:a16="http://schemas.microsoft.com/office/drawing/2014/main" id="{D944FE23-C8D3-3CE8-48E6-0C933F98ACA1}"/>
                  </a:ext>
                </a:extLst>
              </p14:cNvPr>
              <p14:cNvContentPartPr/>
              <p14:nvPr/>
            </p14:nvContentPartPr>
            <p14:xfrm>
              <a:off x="10131750" y="2218950"/>
              <a:ext cx="461880" cy="395280"/>
            </p14:xfrm>
          </p:contentPart>
        </mc:Choice>
        <mc:Fallback xmlns="">
          <p:pic>
            <p:nvPicPr>
              <p:cNvPr id="29" name="Ink 28">
                <a:extLst>
                  <a:ext uri="{FF2B5EF4-FFF2-40B4-BE49-F238E27FC236}">
                    <a16:creationId xmlns:a16="http://schemas.microsoft.com/office/drawing/2014/main" id="{D944FE23-C8D3-3CE8-48E6-0C933F98ACA1}"/>
                  </a:ext>
                </a:extLst>
              </p:cNvPr>
              <p:cNvPicPr/>
              <p:nvPr/>
            </p:nvPicPr>
            <p:blipFill>
              <a:blip r:embed="rId19"/>
              <a:stretch>
                <a:fillRect/>
              </a:stretch>
            </p:blipFill>
            <p:spPr>
              <a:xfrm>
                <a:off x="10122750" y="2209950"/>
                <a:ext cx="479520" cy="412920"/>
              </a:xfrm>
              <a:prstGeom prst="rect">
                <a:avLst/>
              </a:prstGeom>
            </p:spPr>
          </p:pic>
        </mc:Fallback>
      </mc:AlternateContent>
      <p:grpSp>
        <p:nvGrpSpPr>
          <p:cNvPr id="33" name="Group 32">
            <a:extLst>
              <a:ext uri="{FF2B5EF4-FFF2-40B4-BE49-F238E27FC236}">
                <a16:creationId xmlns:a16="http://schemas.microsoft.com/office/drawing/2014/main" id="{81A04B39-BEDA-F7E5-F133-50A5D1A0750F}"/>
              </a:ext>
            </a:extLst>
          </p:cNvPr>
          <p:cNvGrpSpPr/>
          <p:nvPr/>
        </p:nvGrpSpPr>
        <p:grpSpPr>
          <a:xfrm>
            <a:off x="8223750" y="1654470"/>
            <a:ext cx="1494720" cy="770040"/>
            <a:chOff x="8223750" y="1654470"/>
            <a:chExt cx="1494720" cy="770040"/>
          </a:xfrm>
        </p:grpSpPr>
        <mc:AlternateContent xmlns:mc="http://schemas.openxmlformats.org/markup-compatibility/2006" xmlns:p14="http://schemas.microsoft.com/office/powerpoint/2010/main">
          <mc:Choice Requires="p14">
            <p:contentPart p14:bwMode="auto" r:id="rId20">
              <p14:nvContentPartPr>
                <p14:cNvPr id="8" name="Ink 7">
                  <a:extLst>
                    <a:ext uri="{FF2B5EF4-FFF2-40B4-BE49-F238E27FC236}">
                      <a16:creationId xmlns:a16="http://schemas.microsoft.com/office/drawing/2014/main" id="{05A0CC9E-CAB4-A130-7833-484409A3E0A9}"/>
                    </a:ext>
                  </a:extLst>
                </p14:cNvPr>
                <p14:cNvContentPartPr/>
                <p14:nvPr/>
              </p14:nvContentPartPr>
              <p14:xfrm>
                <a:off x="8264430" y="1721790"/>
                <a:ext cx="1094040" cy="491760"/>
              </p14:xfrm>
            </p:contentPart>
          </mc:Choice>
          <mc:Fallback xmlns="">
            <p:pic>
              <p:nvPicPr>
                <p:cNvPr id="8" name="Ink 7">
                  <a:extLst>
                    <a:ext uri="{FF2B5EF4-FFF2-40B4-BE49-F238E27FC236}">
                      <a16:creationId xmlns:a16="http://schemas.microsoft.com/office/drawing/2014/main" id="{05A0CC9E-CAB4-A130-7833-484409A3E0A9}"/>
                    </a:ext>
                  </a:extLst>
                </p:cNvPr>
                <p:cNvPicPr/>
                <p:nvPr/>
              </p:nvPicPr>
              <p:blipFill>
                <a:blip r:embed="rId21"/>
                <a:stretch>
                  <a:fillRect/>
                </a:stretch>
              </p:blipFill>
              <p:spPr>
                <a:xfrm>
                  <a:off x="8255430" y="1712790"/>
                  <a:ext cx="1111680" cy="509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 name="Ink 8">
                  <a:extLst>
                    <a:ext uri="{FF2B5EF4-FFF2-40B4-BE49-F238E27FC236}">
                      <a16:creationId xmlns:a16="http://schemas.microsoft.com/office/drawing/2014/main" id="{6902EB82-2E02-97F7-BCE2-3EE5187E4FD2}"/>
                    </a:ext>
                  </a:extLst>
                </p14:cNvPr>
                <p14:cNvContentPartPr/>
                <p14:nvPr/>
              </p14:nvContentPartPr>
              <p14:xfrm>
                <a:off x="9181710" y="2181150"/>
                <a:ext cx="360" cy="360"/>
              </p14:xfrm>
            </p:contentPart>
          </mc:Choice>
          <mc:Fallback xmlns="">
            <p:pic>
              <p:nvPicPr>
                <p:cNvPr id="9" name="Ink 8">
                  <a:extLst>
                    <a:ext uri="{FF2B5EF4-FFF2-40B4-BE49-F238E27FC236}">
                      <a16:creationId xmlns:a16="http://schemas.microsoft.com/office/drawing/2014/main" id="{6902EB82-2E02-97F7-BCE2-3EE5187E4FD2}"/>
                    </a:ext>
                  </a:extLst>
                </p:cNvPr>
                <p:cNvPicPr/>
                <p:nvPr/>
              </p:nvPicPr>
              <p:blipFill>
                <a:blip r:embed="rId23"/>
                <a:stretch>
                  <a:fillRect/>
                </a:stretch>
              </p:blipFill>
              <p:spPr>
                <a:xfrm>
                  <a:off x="9173070" y="21721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3" name="Ink 22">
                  <a:extLst>
                    <a:ext uri="{FF2B5EF4-FFF2-40B4-BE49-F238E27FC236}">
                      <a16:creationId xmlns:a16="http://schemas.microsoft.com/office/drawing/2014/main" id="{32FD64E6-8EEE-C203-16D4-8547C75EB254}"/>
                    </a:ext>
                  </a:extLst>
                </p14:cNvPr>
                <p14:cNvContentPartPr/>
                <p14:nvPr/>
              </p14:nvContentPartPr>
              <p14:xfrm>
                <a:off x="8272710" y="1761390"/>
                <a:ext cx="1445760" cy="326160"/>
              </p14:xfrm>
            </p:contentPart>
          </mc:Choice>
          <mc:Fallback xmlns="">
            <p:pic>
              <p:nvPicPr>
                <p:cNvPr id="23" name="Ink 22">
                  <a:extLst>
                    <a:ext uri="{FF2B5EF4-FFF2-40B4-BE49-F238E27FC236}">
                      <a16:creationId xmlns:a16="http://schemas.microsoft.com/office/drawing/2014/main" id="{32FD64E6-8EEE-C203-16D4-8547C75EB254}"/>
                    </a:ext>
                  </a:extLst>
                </p:cNvPr>
                <p:cNvPicPr/>
                <p:nvPr/>
              </p:nvPicPr>
              <p:blipFill>
                <a:blip r:embed="rId25"/>
                <a:stretch>
                  <a:fillRect/>
                </a:stretch>
              </p:blipFill>
              <p:spPr>
                <a:xfrm>
                  <a:off x="8264070" y="1752390"/>
                  <a:ext cx="146340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5" name="Ink 24">
                  <a:extLst>
                    <a:ext uri="{FF2B5EF4-FFF2-40B4-BE49-F238E27FC236}">
                      <a16:creationId xmlns:a16="http://schemas.microsoft.com/office/drawing/2014/main" id="{0174DD2F-45CA-5B9D-1027-434B5C064070}"/>
                    </a:ext>
                  </a:extLst>
                </p14:cNvPr>
                <p14:cNvContentPartPr/>
                <p14:nvPr/>
              </p14:nvContentPartPr>
              <p14:xfrm>
                <a:off x="8665470" y="1748790"/>
                <a:ext cx="796320" cy="675720"/>
              </p14:xfrm>
            </p:contentPart>
          </mc:Choice>
          <mc:Fallback xmlns="">
            <p:pic>
              <p:nvPicPr>
                <p:cNvPr id="25" name="Ink 24">
                  <a:extLst>
                    <a:ext uri="{FF2B5EF4-FFF2-40B4-BE49-F238E27FC236}">
                      <a16:creationId xmlns:a16="http://schemas.microsoft.com/office/drawing/2014/main" id="{0174DD2F-45CA-5B9D-1027-434B5C064070}"/>
                    </a:ext>
                  </a:extLst>
                </p:cNvPr>
                <p:cNvPicPr/>
                <p:nvPr/>
              </p:nvPicPr>
              <p:blipFill>
                <a:blip r:embed="rId27"/>
                <a:stretch>
                  <a:fillRect/>
                </a:stretch>
              </p:blipFill>
              <p:spPr>
                <a:xfrm>
                  <a:off x="8656830" y="1739790"/>
                  <a:ext cx="813960" cy="6933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1" name="Ink 30">
                  <a:extLst>
                    <a:ext uri="{FF2B5EF4-FFF2-40B4-BE49-F238E27FC236}">
                      <a16:creationId xmlns:a16="http://schemas.microsoft.com/office/drawing/2014/main" id="{B83A5BCF-0286-F5CE-FEDC-6DACAE25922B}"/>
                    </a:ext>
                  </a:extLst>
                </p14:cNvPr>
                <p14:cNvContentPartPr/>
                <p14:nvPr/>
              </p14:nvContentPartPr>
              <p14:xfrm>
                <a:off x="8223750" y="1654470"/>
                <a:ext cx="1478160" cy="757080"/>
              </p14:xfrm>
            </p:contentPart>
          </mc:Choice>
          <mc:Fallback xmlns="">
            <p:pic>
              <p:nvPicPr>
                <p:cNvPr id="31" name="Ink 30">
                  <a:extLst>
                    <a:ext uri="{FF2B5EF4-FFF2-40B4-BE49-F238E27FC236}">
                      <a16:creationId xmlns:a16="http://schemas.microsoft.com/office/drawing/2014/main" id="{B83A5BCF-0286-F5CE-FEDC-6DACAE25922B}"/>
                    </a:ext>
                  </a:extLst>
                </p:cNvPr>
                <p:cNvPicPr/>
                <p:nvPr/>
              </p:nvPicPr>
              <p:blipFill>
                <a:blip r:embed="rId29"/>
                <a:stretch>
                  <a:fillRect/>
                </a:stretch>
              </p:blipFill>
              <p:spPr>
                <a:xfrm>
                  <a:off x="8214750" y="1645830"/>
                  <a:ext cx="1495800" cy="774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
            <p14:nvContentPartPr>
              <p14:cNvPr id="32" name="Ink 31">
                <a:extLst>
                  <a:ext uri="{FF2B5EF4-FFF2-40B4-BE49-F238E27FC236}">
                    <a16:creationId xmlns:a16="http://schemas.microsoft.com/office/drawing/2014/main" id="{50658DCF-7D68-E92E-F2AB-7F910161E462}"/>
                  </a:ext>
                </a:extLst>
              </p14:cNvPr>
              <p14:cNvContentPartPr/>
              <p14:nvPr/>
            </p14:nvContentPartPr>
            <p14:xfrm>
              <a:off x="6028830" y="4028670"/>
              <a:ext cx="217080" cy="360"/>
            </p14:xfrm>
          </p:contentPart>
        </mc:Choice>
        <mc:Fallback xmlns="">
          <p:pic>
            <p:nvPicPr>
              <p:cNvPr id="32" name="Ink 31">
                <a:extLst>
                  <a:ext uri="{FF2B5EF4-FFF2-40B4-BE49-F238E27FC236}">
                    <a16:creationId xmlns:a16="http://schemas.microsoft.com/office/drawing/2014/main" id="{50658DCF-7D68-E92E-F2AB-7F910161E462}"/>
                  </a:ext>
                </a:extLst>
              </p:cNvPr>
              <p:cNvPicPr/>
              <p:nvPr/>
            </p:nvPicPr>
            <p:blipFill>
              <a:blip r:embed="rId31"/>
              <a:stretch>
                <a:fillRect/>
              </a:stretch>
            </p:blipFill>
            <p:spPr>
              <a:xfrm>
                <a:off x="6020190" y="4019670"/>
                <a:ext cx="234720" cy="18000"/>
              </a:xfrm>
              <a:prstGeom prst="rect">
                <a:avLst/>
              </a:prstGeom>
            </p:spPr>
          </p:pic>
        </mc:Fallback>
      </mc:AlternateContent>
      <p:pic>
        <p:nvPicPr>
          <p:cNvPr id="5122" name="Picture 2" descr="Obesity Statistics | July 2023 | The Barbecue Lab">
            <a:extLst>
              <a:ext uri="{FF2B5EF4-FFF2-40B4-BE49-F238E27FC236}">
                <a16:creationId xmlns:a16="http://schemas.microsoft.com/office/drawing/2014/main" id="{CAAD42FA-C268-E9CD-BED2-9CC76E924FC6}"/>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09600" y="0"/>
            <a:ext cx="10972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667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915C-83AD-CFF4-82DA-EC6ACFDAE031}"/>
              </a:ext>
            </a:extLst>
          </p:cNvPr>
          <p:cNvSpPr>
            <a:spLocks noGrp="1"/>
          </p:cNvSpPr>
          <p:nvPr>
            <p:ph type="title"/>
          </p:nvPr>
        </p:nvSpPr>
        <p:spPr/>
        <p:txBody>
          <a:bodyPr>
            <a:normAutofit fontScale="90000"/>
          </a:bodyPr>
          <a:lstStyle/>
          <a:p>
            <a:r>
              <a:rPr lang="en-US" dirty="0"/>
              <a:t>What about the children?</a:t>
            </a:r>
            <a:endParaRPr lang="en-VI" dirty="0"/>
          </a:p>
        </p:txBody>
      </p:sp>
      <p:pic>
        <p:nvPicPr>
          <p:cNvPr id="7" name="Content Placeholder 6">
            <a:extLst>
              <a:ext uri="{FF2B5EF4-FFF2-40B4-BE49-F238E27FC236}">
                <a16:creationId xmlns:a16="http://schemas.microsoft.com/office/drawing/2014/main" id="{1431B58E-B164-BABB-5535-407E056DA360}"/>
              </a:ext>
            </a:extLst>
          </p:cNvPr>
          <p:cNvPicPr>
            <a:picLocks noGrp="1" noChangeAspect="1"/>
          </p:cNvPicPr>
          <p:nvPr>
            <p:ph sz="quarter" idx="14"/>
          </p:nvPr>
        </p:nvPicPr>
        <p:blipFill>
          <a:blip r:embed="rId2"/>
          <a:stretch>
            <a:fillRect/>
          </a:stretch>
        </p:blipFill>
        <p:spPr>
          <a:xfrm>
            <a:off x="3238500" y="2569369"/>
            <a:ext cx="5715000" cy="2324100"/>
          </a:xfrm>
          <a:prstGeom prst="rect">
            <a:avLst/>
          </a:prstGeom>
        </p:spPr>
      </p:pic>
      <p:sp>
        <p:nvSpPr>
          <p:cNvPr id="4" name="Footer Placeholder 3">
            <a:extLst>
              <a:ext uri="{FF2B5EF4-FFF2-40B4-BE49-F238E27FC236}">
                <a16:creationId xmlns:a16="http://schemas.microsoft.com/office/drawing/2014/main" id="{2CD6B4A2-A105-7491-BA62-2C617ADB644F}"/>
              </a:ext>
            </a:extLst>
          </p:cNvPr>
          <p:cNvSpPr>
            <a:spLocks noGrp="1"/>
          </p:cNvSpPr>
          <p:nvPr>
            <p:ph type="ftr" sz="quarter" idx="11"/>
          </p:nvPr>
        </p:nvSpPr>
        <p:spPr/>
        <p:txBody>
          <a:bodyPr/>
          <a:lstStyle/>
          <a:p>
            <a:r>
              <a:rPr lang="en-US">
                <a:solidFill>
                  <a:prstClr val="black"/>
                </a:solidFill>
              </a:rPr>
              <a:t>Wilson Healthcare Consultants</a:t>
            </a:r>
            <a:endParaRPr lang="en-US" dirty="0">
              <a:solidFill>
                <a:prstClr val="black"/>
              </a:solidFill>
            </a:endParaRPr>
          </a:p>
        </p:txBody>
      </p:sp>
      <p:sp>
        <p:nvSpPr>
          <p:cNvPr id="5" name="Date Placeholder 4">
            <a:extLst>
              <a:ext uri="{FF2B5EF4-FFF2-40B4-BE49-F238E27FC236}">
                <a16:creationId xmlns:a16="http://schemas.microsoft.com/office/drawing/2014/main" id="{9B80114D-66FA-AAC0-30A3-BF89C24DCB85}"/>
              </a:ext>
            </a:extLst>
          </p:cNvPr>
          <p:cNvSpPr>
            <a:spLocks noGrp="1"/>
          </p:cNvSpPr>
          <p:nvPr>
            <p:ph type="dt" sz="half" idx="10"/>
          </p:nvPr>
        </p:nvSpPr>
        <p:spPr/>
        <p:txBody>
          <a:bodyPr/>
          <a:lstStyle/>
          <a:p>
            <a:pPr>
              <a:defRPr/>
            </a:pPr>
            <a:r>
              <a:rPr lang="en-VI">
                <a:solidFill>
                  <a:prstClr val="black"/>
                </a:solidFill>
              </a:rPr>
              <a:t>2023</a:t>
            </a:r>
            <a:endParaRPr lang="en-US" dirty="0">
              <a:solidFill>
                <a:prstClr val="black"/>
              </a:solidFill>
            </a:endParaRPr>
          </a:p>
        </p:txBody>
      </p:sp>
      <p:sp>
        <p:nvSpPr>
          <p:cNvPr id="6" name="Slide Number Placeholder 5">
            <a:extLst>
              <a:ext uri="{FF2B5EF4-FFF2-40B4-BE49-F238E27FC236}">
                <a16:creationId xmlns:a16="http://schemas.microsoft.com/office/drawing/2014/main" id="{9BD7458A-FF73-9D8D-6077-4084766148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086498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3C83CD-F829-A78C-357A-D73EB8A66471}"/>
              </a:ext>
            </a:extLst>
          </p:cNvPr>
          <p:cNvSpPr>
            <a:spLocks noGrp="1"/>
          </p:cNvSpPr>
          <p:nvPr>
            <p:ph type="title"/>
          </p:nvPr>
        </p:nvSpPr>
        <p:spPr/>
        <p:txBody>
          <a:bodyPr>
            <a:normAutofit fontScale="90000"/>
          </a:bodyPr>
          <a:lstStyle/>
          <a:p>
            <a:endParaRPr lang="en-VI"/>
          </a:p>
        </p:txBody>
      </p:sp>
      <p:pic>
        <p:nvPicPr>
          <p:cNvPr id="7" name="Content Placeholder 6">
            <a:extLst>
              <a:ext uri="{FF2B5EF4-FFF2-40B4-BE49-F238E27FC236}">
                <a16:creationId xmlns:a16="http://schemas.microsoft.com/office/drawing/2014/main" id="{D97DF770-D47B-6662-6C53-12A0B9A4BD1A}"/>
              </a:ext>
            </a:extLst>
          </p:cNvPr>
          <p:cNvPicPr>
            <a:picLocks noGrp="1" noChangeAspect="1"/>
          </p:cNvPicPr>
          <p:nvPr>
            <p:ph sz="quarter" idx="14"/>
          </p:nvPr>
        </p:nvPicPr>
        <p:blipFill rotWithShape="1">
          <a:blip r:embed="rId2"/>
          <a:stretch/>
        </p:blipFill>
        <p:spPr>
          <a:xfrm>
            <a:off x="1967948" y="1908314"/>
            <a:ext cx="7543800" cy="4542182"/>
          </a:xfrm>
          <a:prstGeom prst="rect">
            <a:avLst/>
          </a:prstGeom>
        </p:spPr>
      </p:pic>
      <p:sp>
        <p:nvSpPr>
          <p:cNvPr id="4" name="Footer Placeholder 3">
            <a:extLst>
              <a:ext uri="{FF2B5EF4-FFF2-40B4-BE49-F238E27FC236}">
                <a16:creationId xmlns:a16="http://schemas.microsoft.com/office/drawing/2014/main" id="{8F7286C0-4453-D29A-4203-EF095A4153E3}"/>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Wilson Healthcare Consultants</a:t>
            </a:r>
          </a:p>
        </p:txBody>
      </p:sp>
      <p:sp>
        <p:nvSpPr>
          <p:cNvPr id="5" name="Date Placeholder 4">
            <a:extLst>
              <a:ext uri="{FF2B5EF4-FFF2-40B4-BE49-F238E27FC236}">
                <a16:creationId xmlns:a16="http://schemas.microsoft.com/office/drawing/2014/main" id="{289B5724-FD81-8C54-C31C-BC3A44CE97A0}"/>
              </a:ext>
            </a:extLst>
          </p:cNvPr>
          <p:cNvSpPr>
            <a:spLocks noGrp="1"/>
          </p:cNvSpPr>
          <p:nvPr>
            <p:ph type="dt" sz="half" idx="10"/>
          </p:nvPr>
        </p:nvSpPr>
        <p:spPr/>
        <p:txBody>
          <a:bodyPr vert="horz" lIns="91440" tIns="45720" rIns="91440" bIns="45720" rtlCol="0" anchor="ctr">
            <a:normAutofit/>
          </a:bodyPr>
          <a:lstStyle/>
          <a:p>
            <a:pPr>
              <a:spcAft>
                <a:spcPts val="600"/>
              </a:spcAft>
              <a:defRPr/>
            </a:pPr>
            <a:r>
              <a:rPr lang="en-VI">
                <a:solidFill>
                  <a:srgbClr val="FFFFFF"/>
                </a:solidFill>
              </a:rPr>
              <a:t>2023</a:t>
            </a:r>
            <a:endParaRPr lang="en-US">
              <a:solidFill>
                <a:srgbClr val="FFFFFF"/>
              </a:solidFill>
            </a:endParaRPr>
          </a:p>
        </p:txBody>
      </p:sp>
      <p:sp>
        <p:nvSpPr>
          <p:cNvPr id="6" name="Slide Number Placeholder 5">
            <a:extLst>
              <a:ext uri="{FF2B5EF4-FFF2-40B4-BE49-F238E27FC236}">
                <a16:creationId xmlns:a16="http://schemas.microsoft.com/office/drawing/2014/main" id="{559EF789-7051-DB1F-9E92-D0FDA9E2C9F2}"/>
              </a:ext>
            </a:extLst>
          </p:cNvPr>
          <p:cNvSpPr>
            <a:spLocks noGrp="1"/>
          </p:cNvSpPr>
          <p:nvPr>
            <p:ph type="sldNum" sz="quarter" idx="12"/>
          </p:nvPr>
        </p:nvSpPr>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9</a:t>
            </a:fld>
            <a:endParaRPr kumimoji="0" lang="en-US"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152112858"/>
      </p:ext>
    </p:extLst>
  </p:cSld>
  <p:clrMapOvr>
    <a:masterClrMapping/>
  </p:clrMapOvr>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F0BF08-C674-44E3-8BFC-85BC65E095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757C30-AE9A-4680-90EB-19D282EC2B7C}">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A5CCB28C-7D26-4A36-9CFC-D739C28F3D18}">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{427EBCC6-6ACA-4D07-81B9-C834C24C8ECF}tf89117832_win32</Template>
  <TotalTime>10140</TotalTime>
  <Words>1042</Words>
  <Application>Microsoft Office PowerPoint</Application>
  <PresentationFormat>Widescreen</PresentationFormat>
  <Paragraphs>283</Paragraphs>
  <Slides>54</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Avenir Next LT Pro</vt:lpstr>
      <vt:lpstr>Calibri</vt:lpstr>
      <vt:lpstr>mayo-sans</vt:lpstr>
      <vt:lpstr>Source Sans Pro</vt:lpstr>
      <vt:lpstr>ColorBlockVTI</vt:lpstr>
      <vt:lpstr>Hot Topics in Medicine</vt:lpstr>
      <vt:lpstr>Introduction</vt:lpstr>
      <vt:lpstr>Hot Topics  in Medicine</vt:lpstr>
      <vt:lpstr>Obesity and Weight loss</vt:lpstr>
      <vt:lpstr>Obesity rates have tripled </vt:lpstr>
      <vt:lpstr>The Future (If we don’t change)</vt:lpstr>
      <vt:lpstr>Obesity by Race in 2023</vt:lpstr>
      <vt:lpstr>What about the children?</vt:lpstr>
      <vt:lpstr>PowerPoint Presentation</vt:lpstr>
      <vt:lpstr>Choose the healthier food items</vt:lpstr>
      <vt:lpstr>Choose the healthier food items</vt:lpstr>
      <vt:lpstr>Which is healthier?</vt:lpstr>
      <vt:lpstr>Which is healthier?</vt:lpstr>
      <vt:lpstr>PowerPoint Presentation</vt:lpstr>
      <vt:lpstr>PowerPoint Presentation</vt:lpstr>
      <vt:lpstr>PowerPoint Presentation</vt:lpstr>
      <vt:lpstr>Let’s try again.  Choose the healthier food items</vt:lpstr>
      <vt:lpstr>Let’s try again.  Choose the healthier food items</vt:lpstr>
      <vt:lpstr>All Calories are not equal</vt:lpstr>
      <vt:lpstr>How to read a nutrition label</vt:lpstr>
      <vt:lpstr>Super size me: Controlling our portion sizes</vt:lpstr>
      <vt:lpstr>Serving size vs reality</vt:lpstr>
      <vt:lpstr>Making smart choices</vt:lpstr>
      <vt:lpstr>PowerPoint Presentation</vt:lpstr>
      <vt:lpstr>The way to get started is to quit  talking and begin doing.</vt:lpstr>
      <vt:lpstr>Is there a quick fix?</vt:lpstr>
      <vt:lpstr>New medications for weight loss</vt:lpstr>
      <vt:lpstr>Not so fast, there are requirements </vt:lpstr>
      <vt:lpstr>I could go on and on about Obesity but…</vt:lpstr>
      <vt:lpstr>Often googled but rarely talked about by your doctor</vt:lpstr>
      <vt:lpstr>Sexual wellness: Benefits of sex </vt:lpstr>
      <vt:lpstr>PowerPoint Presentation</vt:lpstr>
      <vt:lpstr>Sexual Dysfunction: Who’s to blame</vt:lpstr>
      <vt:lpstr>Look out signs for Men</vt:lpstr>
      <vt:lpstr>Look out signs for women</vt:lpstr>
      <vt:lpstr>Look out signs for women</vt:lpstr>
      <vt:lpstr>A deeper look into sexual abuse</vt:lpstr>
      <vt:lpstr>Shameless Plug time!!</vt:lpstr>
      <vt:lpstr>Upcoming Events</vt:lpstr>
      <vt:lpstr>The Premier Medical Spa in the US Virgin Islands</vt:lpstr>
      <vt:lpstr>Events</vt:lpstr>
      <vt:lpstr>Yes men,  the spa isn’t only for Ladies</vt:lpstr>
      <vt:lpstr>PowerPoint Presentation</vt:lpstr>
      <vt:lpstr>Yes men, we the spa isn’t only for Ladies</vt:lpstr>
      <vt:lpstr>Woman’s service</vt:lpstr>
      <vt:lpstr>Body Contouring</vt:lpstr>
      <vt:lpstr>Hair restoration</vt:lpstr>
      <vt:lpstr>Photofacials=&gt;Sunspot removal</vt:lpstr>
      <vt:lpstr>Recent Cosmetic Surgery??</vt:lpstr>
      <vt:lpstr>Got Hair??  We remove it!</vt:lpstr>
      <vt:lpstr>PRP treatments: O-Shot, Vampire Facial</vt:lpstr>
      <vt:lpstr>Team Captain</vt:lpstr>
      <vt:lpstr>Starting Line-Up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Topics in Medicine</dc:title>
  <dc:creator>Dr. Jessica Wilson, Founder</dc:creator>
  <cp:lastModifiedBy>Ladee Shanna Martin</cp:lastModifiedBy>
  <cp:revision>2</cp:revision>
  <dcterms:created xsi:type="dcterms:W3CDTF">2023-07-04T21:13:18Z</dcterms:created>
  <dcterms:modified xsi:type="dcterms:W3CDTF">2023-07-12T13:01:19Z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